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631" r:id="rId2"/>
    <p:sldId id="730" r:id="rId3"/>
    <p:sldId id="734" r:id="rId4"/>
    <p:sldId id="732" r:id="rId5"/>
    <p:sldId id="733" r:id="rId6"/>
    <p:sldId id="655" r:id="rId7"/>
    <p:sldId id="744" r:id="rId8"/>
    <p:sldId id="745" r:id="rId9"/>
    <p:sldId id="746" r:id="rId10"/>
    <p:sldId id="742" r:id="rId11"/>
    <p:sldId id="630" r:id="rId12"/>
    <p:sldId id="639" r:id="rId13"/>
    <p:sldId id="641" r:id="rId14"/>
    <p:sldId id="736" r:id="rId15"/>
    <p:sldId id="739" r:id="rId16"/>
    <p:sldId id="665" r:id="rId17"/>
    <p:sldId id="666" r:id="rId18"/>
    <p:sldId id="706" r:id="rId19"/>
    <p:sldId id="669" r:id="rId20"/>
    <p:sldId id="670" r:id="rId21"/>
    <p:sldId id="672" r:id="rId22"/>
    <p:sldId id="705" r:id="rId23"/>
    <p:sldId id="678" r:id="rId24"/>
    <p:sldId id="741" r:id="rId25"/>
    <p:sldId id="675" r:id="rId26"/>
    <p:sldId id="679" r:id="rId27"/>
    <p:sldId id="680" r:id="rId28"/>
    <p:sldId id="681" r:id="rId29"/>
    <p:sldId id="740" r:id="rId30"/>
    <p:sldId id="682" r:id="rId31"/>
    <p:sldId id="667" r:id="rId32"/>
    <p:sldId id="668" r:id="rId33"/>
    <p:sldId id="671" r:id="rId34"/>
    <p:sldId id="684" r:id="rId35"/>
    <p:sldId id="710" r:id="rId36"/>
    <p:sldId id="685" r:id="rId37"/>
    <p:sldId id="686" r:id="rId38"/>
    <p:sldId id="687" r:id="rId39"/>
    <p:sldId id="689" r:id="rId40"/>
    <p:sldId id="692" r:id="rId41"/>
    <p:sldId id="693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8" r:id="rId53"/>
    <p:sldId id="738" r:id="rId54"/>
    <p:sldId id="711" r:id="rId55"/>
    <p:sldId id="712" r:id="rId56"/>
    <p:sldId id="713" r:id="rId57"/>
    <p:sldId id="714" r:id="rId58"/>
    <p:sldId id="715" r:id="rId59"/>
    <p:sldId id="716" r:id="rId60"/>
    <p:sldId id="717" r:id="rId61"/>
    <p:sldId id="719" r:id="rId62"/>
    <p:sldId id="720" r:id="rId63"/>
    <p:sldId id="721" r:id="rId64"/>
    <p:sldId id="722" r:id="rId65"/>
    <p:sldId id="723" r:id="rId66"/>
    <p:sldId id="726" r:id="rId67"/>
    <p:sldId id="724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28"/>
    <p:restoredTop sz="94745"/>
  </p:normalViewPr>
  <p:slideViewPr>
    <p:cSldViewPr>
      <p:cViewPr varScale="1">
        <p:scale>
          <a:sx n="89" d="100"/>
          <a:sy n="89" d="100"/>
        </p:scale>
        <p:origin x="48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9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610B7-1AEF-411E-B3A3-7A2345517D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04E61-6885-45DF-B6F5-6B103649141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6CEE3-FC7B-4B2D-AC88-DB894FD98DC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F2157-58D2-48BA-80EB-57B0A17D1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291AD-B65F-4281-8738-DC1DAB3C476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146A5-536C-4A1F-8C85-21B3ABC62C2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8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9C4E-C07E-4588-B49F-0C864DEDF3E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C7249-C52B-443B-A251-97E8979F073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87C0C-35BA-4A51-8467-C59FB8BC9F2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62B6F-8F16-4210-9975-1EC29C53B4B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2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3651B-21D6-4A02-8852-74357613873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15046A-3154-4AB7-BF73-07A2EE76B5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39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C2E35-F351-4D41-BEA2-02937DC2A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CA838-95C4-433B-8FBE-5A425E083B4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64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221561-A359-45B8-B0BA-371307765C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830DE-EFBA-499F-8E38-5076D89D12F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11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2E4F7-AFDE-477D-9979-A09774F929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09F4CE-8574-4436-895D-E0D39FACCFE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16738-F9FD-466F-859A-11BD569E0AE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744C5-2C4E-4FA5-84F4-CB43476FA96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1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9A10-4B89-4E8B-97C8-A8435ECFC7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0C859-84FB-41A9-86E7-777DE73F9F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6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34541-E4FD-4330-8CD9-A03DECAD4BB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92AB4C-2B9B-4FA9-9CC8-FCEF0B2B214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6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17BDE-9743-43CF-91FE-812FAEAAE2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C40EC-A0B0-49CF-8C5E-DEA0A6CFAC7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Button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39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38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27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0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9.wdp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3.wdp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9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kcd.com/2010/05/03/color-survey-result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312" y="1984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382712" y="39322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Interactors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2830512" y="1112837"/>
            <a:ext cx="992579" cy="490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EAAEF-4CA2-144F-A630-224BAD2E302D}"/>
              </a:ext>
            </a:extLst>
          </p:cNvPr>
          <p:cNvSpPr txBox="1"/>
          <p:nvPr/>
        </p:nvSpPr>
        <p:spPr>
          <a:xfrm>
            <a:off x="4735512" y="1112837"/>
            <a:ext cx="31245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["Chris Piech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0FC5-B604-B349-85B9-721716736D61}"/>
              </a:ext>
            </a:extLst>
          </p:cNvPr>
          <p:cNvSpPr txBox="1"/>
          <p:nvPr/>
        </p:nvSpPr>
        <p:spPr>
          <a:xfrm>
            <a:off x="4735512" y="1798637"/>
            <a:ext cx="31245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["Chris Piech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)”]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B5279-E102-CC47-95D8-6F021BA8FECA}"/>
              </a:ext>
            </a:extLst>
          </p:cNvPr>
          <p:cNvSpPr txBox="1"/>
          <p:nvPr/>
        </p:nvSpPr>
        <p:spPr>
          <a:xfrm>
            <a:off x="4735512" y="2388555"/>
            <a:ext cx="3384324" cy="2153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Collins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ccollins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Koenig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ckoenig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Piech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C9B2C-63EE-CA42-9456-FE8F1ADAC847}"/>
              </a:ext>
            </a:extLst>
          </p:cNvPr>
          <p:cNvSpPr/>
          <p:nvPr/>
        </p:nvSpPr>
        <p:spPr>
          <a:xfrm>
            <a:off x="4735512" y="4796793"/>
            <a:ext cx="5038725" cy="21532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"Anna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"Avery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"Lisa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7900EC-FA8C-0740-B556-61C2E63493BA}"/>
              </a:ext>
            </a:extLst>
          </p:cNvPr>
          <p:cNvSpPr/>
          <p:nvPr/>
        </p:nvSpPr>
        <p:spPr>
          <a:xfrm>
            <a:off x="4583112" y="1036637"/>
            <a:ext cx="3352800" cy="609600"/>
          </a:xfrm>
          <a:prstGeom prst="round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BE7FEB-4E20-4C40-89CA-92A7E40FE930}"/>
              </a:ext>
            </a:extLst>
          </p:cNvPr>
          <p:cNvSpPr/>
          <p:nvPr/>
        </p:nvSpPr>
        <p:spPr>
          <a:xfrm>
            <a:off x="4583112" y="1722437"/>
            <a:ext cx="3352800" cy="609600"/>
          </a:xfrm>
          <a:prstGeom prst="round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AD41B-98FD-DB4C-ACC0-5BBAE267B487}"/>
              </a:ext>
            </a:extLst>
          </p:cNvPr>
          <p:cNvSpPr/>
          <p:nvPr/>
        </p:nvSpPr>
        <p:spPr>
          <a:xfrm>
            <a:off x="4583112" y="2408237"/>
            <a:ext cx="3429000" cy="2209800"/>
          </a:xfrm>
          <a:prstGeom prst="roundRect">
            <a:avLst>
              <a:gd name="adj" fmla="val 5029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8CA768-9544-7F49-8386-DA55F9E73FBA}"/>
              </a:ext>
            </a:extLst>
          </p:cNvPr>
          <p:cNvSpPr/>
          <p:nvPr/>
        </p:nvSpPr>
        <p:spPr>
          <a:xfrm>
            <a:off x="4583112" y="4770437"/>
            <a:ext cx="3352800" cy="2590800"/>
          </a:xfrm>
          <a:prstGeom prst="roundRect">
            <a:avLst>
              <a:gd name="adj" fmla="val 6741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795950-E373-1E43-9070-AD89B863F908}"/>
              </a:ext>
            </a:extLst>
          </p:cNvPr>
          <p:cNvCxnSpPr>
            <a:endCxn id="26" idx="1"/>
          </p:cNvCxnSpPr>
          <p:nvPr/>
        </p:nvCxnSpPr>
        <p:spPr>
          <a:xfrm>
            <a:off x="3744912" y="13414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667458-1B01-EE4F-8E77-E98467AB432A}"/>
              </a:ext>
            </a:extLst>
          </p:cNvPr>
          <p:cNvCxnSpPr/>
          <p:nvPr/>
        </p:nvCxnSpPr>
        <p:spPr>
          <a:xfrm>
            <a:off x="3821112" y="20272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899485-54F2-9744-93C0-3421C9D42F92}"/>
              </a:ext>
            </a:extLst>
          </p:cNvPr>
          <p:cNvCxnSpPr/>
          <p:nvPr/>
        </p:nvCxnSpPr>
        <p:spPr>
          <a:xfrm>
            <a:off x="3744912" y="27130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78B436-2EF3-C143-B235-CFAD429F611C}"/>
              </a:ext>
            </a:extLst>
          </p:cNvPr>
          <p:cNvCxnSpPr>
            <a:cxnSpLocks/>
          </p:cNvCxnSpPr>
          <p:nvPr/>
        </p:nvCxnSpPr>
        <p:spPr>
          <a:xfrm>
            <a:off x="3668712" y="4846637"/>
            <a:ext cx="914400" cy="15240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512A931-0B4D-2044-92D5-AAD3593AD608}"/>
              </a:ext>
            </a:extLst>
          </p:cNvPr>
          <p:cNvSpPr/>
          <p:nvPr/>
        </p:nvSpPr>
        <p:spPr>
          <a:xfrm>
            <a:off x="2449512" y="122237"/>
            <a:ext cx="6324600" cy="72390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</p:spTree>
    <p:extLst>
      <p:ext uri="{BB962C8B-B14F-4D97-AF65-F5344CB8AC3E}">
        <p14:creationId xmlns:p14="http://schemas.microsoft.com/office/powerpoint/2010/main" val="161602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12132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Where are we?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87BE94-C01F-704A-8C6B-21CE48E4E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1417637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Karel the Robot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Console Programs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Graphics Programs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Text Processing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Structures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Defining our own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D71B7-4962-F543-9859-8627A33D6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Look familiar?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1C12C-7A27-5B4B-9486-CD1C5FC8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99" y="1036637"/>
            <a:ext cx="66522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7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532506" y="1273945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 dirty="0"/>
              <a:t>When you create an instance of any </a:t>
            </a:r>
            <a:r>
              <a:rPr lang="en-US" altLang="en-US" sz="2205" b="1" dirty="0">
                <a:latin typeface="Courier New" charset="0"/>
              </a:rPr>
              <a:t>Program</a:t>
            </a:r>
            <a:r>
              <a:rPr lang="en-US" altLang="en-US" sz="2646" dirty="0"/>
              <a:t> subclass, Java divides the window area into five regions as follows:</a:t>
            </a:r>
          </a:p>
        </p:txBody>
      </p:sp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532506" y="4465808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 dirty="0"/>
              <a:t>The </a:t>
            </a:r>
            <a:r>
              <a:rPr lang="en-US" altLang="en-US" sz="2205" b="1" dirty="0">
                <a:latin typeface="Courier New" charset="0"/>
              </a:rPr>
              <a:t>CENTER</a:t>
            </a:r>
            <a:r>
              <a:rPr lang="en-US" altLang="en-US" sz="2646" dirty="0"/>
              <a:t> region is typically where the action takes place.  A </a:t>
            </a:r>
            <a:r>
              <a:rPr lang="en-US" altLang="en-US" sz="2205" b="1" dirty="0" err="1">
                <a:latin typeface="Courier New" charset="0"/>
              </a:rPr>
              <a:t>ConsoleProgram</a:t>
            </a:r>
            <a:r>
              <a:rPr lang="en-US" altLang="en-US" sz="2646" dirty="0"/>
              <a:t> adds a console to the </a:t>
            </a:r>
            <a:r>
              <a:rPr lang="en-US" altLang="en-US" sz="2205" b="1" dirty="0">
                <a:latin typeface="Courier New" charset="0"/>
              </a:rPr>
              <a:t>CENTER</a:t>
            </a:r>
            <a:r>
              <a:rPr lang="en-US" altLang="en-US" sz="2646" dirty="0"/>
              <a:t> region, and a </a:t>
            </a:r>
            <a:r>
              <a:rPr lang="en-US" altLang="en-US" sz="2205" b="1" dirty="0" err="1">
                <a:latin typeface="Courier New" charset="0"/>
              </a:rPr>
              <a:t>GraphicsProgram</a:t>
            </a:r>
            <a:r>
              <a:rPr lang="en-US" altLang="en-US" sz="2646" dirty="0"/>
              <a:t> puts a </a:t>
            </a:r>
            <a:r>
              <a:rPr lang="en-US" altLang="en-US" sz="2205" b="1" dirty="0" err="1">
                <a:latin typeface="Courier New" charset="0"/>
              </a:rPr>
              <a:t>GCanvas</a:t>
            </a:r>
            <a:r>
              <a:rPr lang="en-US" altLang="en-US" sz="2646" dirty="0"/>
              <a:t> there.</a:t>
            </a:r>
          </a:p>
        </p:txBody>
      </p:sp>
      <p:sp>
        <p:nvSpPr>
          <p:cNvPr id="286725" name="Rectangle 5"/>
          <p:cNvSpPr>
            <a:spLocks noChangeArrowheads="1"/>
          </p:cNvSpPr>
          <p:nvPr/>
        </p:nvSpPr>
        <p:spPr bwMode="auto">
          <a:xfrm>
            <a:off x="2688413" y="2141908"/>
            <a:ext cx="4787794" cy="21401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 rot="5400000">
            <a:off x="2216809" y="3005496"/>
            <a:ext cx="1352692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 rot="5400000">
            <a:off x="6598620" y="3005496"/>
            <a:ext cx="1352692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8" name="Rectangle 8"/>
          <p:cNvSpPr>
            <a:spLocks noChangeArrowheads="1"/>
          </p:cNvSpPr>
          <p:nvPr/>
        </p:nvSpPr>
        <p:spPr bwMode="auto">
          <a:xfrm>
            <a:off x="2688414" y="2141908"/>
            <a:ext cx="4791294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2688414" y="3874334"/>
            <a:ext cx="4791294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30" name="Text Box 10"/>
          <p:cNvSpPr txBox="1">
            <a:spLocks noChangeArrowheads="1"/>
          </p:cNvSpPr>
          <p:nvPr/>
        </p:nvSpPr>
        <p:spPr bwMode="auto">
          <a:xfrm>
            <a:off x="3108395" y="3048368"/>
            <a:ext cx="3961830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CENTER</a:t>
            </a:r>
          </a:p>
        </p:txBody>
      </p:sp>
      <p:sp>
        <p:nvSpPr>
          <p:cNvPr id="286731" name="Text Box 11"/>
          <p:cNvSpPr txBox="1">
            <a:spLocks noChangeArrowheads="1"/>
          </p:cNvSpPr>
          <p:nvPr/>
        </p:nvSpPr>
        <p:spPr bwMode="auto">
          <a:xfrm>
            <a:off x="2688413" y="2169906"/>
            <a:ext cx="4787794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NORTH</a:t>
            </a:r>
          </a:p>
        </p:txBody>
      </p:sp>
      <p:sp>
        <p:nvSpPr>
          <p:cNvPr id="286732" name="Text Box 12"/>
          <p:cNvSpPr txBox="1">
            <a:spLocks noChangeArrowheads="1"/>
          </p:cNvSpPr>
          <p:nvPr/>
        </p:nvSpPr>
        <p:spPr bwMode="auto">
          <a:xfrm>
            <a:off x="2688413" y="3891832"/>
            <a:ext cx="4787794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SOUTH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2688413" y="2729882"/>
            <a:ext cx="419982" cy="101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764"/>
              <a:t>WEST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7056225" y="2729882"/>
            <a:ext cx="419982" cy="101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764"/>
              <a:t>EAST</a:t>
            </a:r>
          </a:p>
        </p:txBody>
      </p:sp>
      <p:sp>
        <p:nvSpPr>
          <p:cNvPr id="286735" name="Rectangle 15"/>
          <p:cNvSpPr>
            <a:spLocks noChangeArrowheads="1"/>
          </p:cNvSpPr>
          <p:nvPr/>
        </p:nvSpPr>
        <p:spPr bwMode="auto">
          <a:xfrm>
            <a:off x="532506" y="5669756"/>
            <a:ext cx="8959615" cy="155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 dirty="0"/>
              <a:t>The other regions are visible only if you add an interactor to them.  The examples in the text use the </a:t>
            </a:r>
            <a:r>
              <a:rPr lang="en-US" altLang="en-US" sz="2205" b="1" dirty="0">
                <a:latin typeface="Courier New" charset="0"/>
              </a:rPr>
              <a:t>SOUTH</a:t>
            </a:r>
            <a:r>
              <a:rPr lang="en-US" altLang="en-US" sz="2646" dirty="0"/>
              <a:t> region as a control strip containing a set of interactors, which are laid out from left to right in the order in which they were added.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Iteractors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221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 build="p" autoUpdateAnimBg="0"/>
      <p:bldP spid="286735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744912" y="1951037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>
                <a:latin typeface="Courier New" charset="0"/>
              </a:rPr>
              <a:t>JComponent</a:t>
            </a:r>
            <a:endParaRPr lang="en-US" altLang="en-US" sz="2400"/>
          </a:p>
        </p:txBody>
      </p:sp>
      <p:sp>
        <p:nvSpPr>
          <p:cNvPr id="5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660456" y="4900591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>
                <a:latin typeface="Courier New" charset="0"/>
              </a:rPr>
              <a:t>JButton</a:t>
            </a:r>
            <a:endParaRPr lang="en-US" altLang="en-US" sz="2400" dirty="0"/>
          </a:p>
        </p:txBody>
      </p:sp>
      <p:sp>
        <p:nvSpPr>
          <p:cNvPr id="6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292990" y="5526621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>
                <a:latin typeface="Courier New" charset="0"/>
              </a:rPr>
              <a:t>JTextField</a:t>
            </a:r>
            <a:endParaRPr lang="en-US" altLang="en-US" sz="2400" dirty="0"/>
          </a:p>
        </p:txBody>
      </p:sp>
      <p:sp>
        <p:nvSpPr>
          <p:cNvPr id="7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68312" y="4178068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>
                <a:latin typeface="Courier New" charset="0"/>
              </a:rPr>
              <a:t>JLabel</a:t>
            </a:r>
            <a:endParaRPr lang="en-US" alt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2263221" y="2968052"/>
            <a:ext cx="1349409" cy="745175"/>
          </a:xfrm>
          <a:custGeom>
            <a:avLst/>
            <a:gdLst>
              <a:gd name="connsiteX0" fmla="*/ 1349409 w 1349409"/>
              <a:gd name="connsiteY0" fmla="*/ 0 h 745175"/>
              <a:gd name="connsiteX1" fmla="*/ 1334418 w 1349409"/>
              <a:gd name="connsiteY1" fmla="*/ 59961 h 745175"/>
              <a:gd name="connsiteX2" fmla="*/ 1259468 w 1349409"/>
              <a:gd name="connsiteY2" fmla="*/ 134912 h 745175"/>
              <a:gd name="connsiteX3" fmla="*/ 1214497 w 1349409"/>
              <a:gd name="connsiteY3" fmla="*/ 149902 h 745175"/>
              <a:gd name="connsiteX4" fmla="*/ 1169527 w 1349409"/>
              <a:gd name="connsiteY4" fmla="*/ 179882 h 745175"/>
              <a:gd name="connsiteX5" fmla="*/ 1019625 w 1349409"/>
              <a:gd name="connsiteY5" fmla="*/ 224853 h 745175"/>
              <a:gd name="connsiteX6" fmla="*/ 974654 w 1349409"/>
              <a:gd name="connsiteY6" fmla="*/ 239843 h 745175"/>
              <a:gd name="connsiteX7" fmla="*/ 929684 w 1349409"/>
              <a:gd name="connsiteY7" fmla="*/ 269823 h 745175"/>
              <a:gd name="connsiteX8" fmla="*/ 824753 w 1349409"/>
              <a:gd name="connsiteY8" fmla="*/ 299804 h 745175"/>
              <a:gd name="connsiteX9" fmla="*/ 734812 w 1349409"/>
              <a:gd name="connsiteY9" fmla="*/ 329784 h 745175"/>
              <a:gd name="connsiteX10" fmla="*/ 659861 w 1349409"/>
              <a:gd name="connsiteY10" fmla="*/ 344774 h 745175"/>
              <a:gd name="connsiteX11" fmla="*/ 554930 w 1349409"/>
              <a:gd name="connsiteY11" fmla="*/ 374755 h 745175"/>
              <a:gd name="connsiteX12" fmla="*/ 375048 w 1349409"/>
              <a:gd name="connsiteY12" fmla="*/ 419725 h 745175"/>
              <a:gd name="connsiteX13" fmla="*/ 330077 w 1349409"/>
              <a:gd name="connsiteY13" fmla="*/ 434715 h 745175"/>
              <a:gd name="connsiteX14" fmla="*/ 300097 w 1349409"/>
              <a:gd name="connsiteY14" fmla="*/ 464696 h 745175"/>
              <a:gd name="connsiteX15" fmla="*/ 165186 w 1349409"/>
              <a:gd name="connsiteY15" fmla="*/ 539646 h 745175"/>
              <a:gd name="connsiteX16" fmla="*/ 105225 w 1349409"/>
              <a:gd name="connsiteY16" fmla="*/ 614597 h 745175"/>
              <a:gd name="connsiteX17" fmla="*/ 15284 w 1349409"/>
              <a:gd name="connsiteY17" fmla="*/ 719528 h 745175"/>
              <a:gd name="connsiteX18" fmla="*/ 294 w 1349409"/>
              <a:gd name="connsiteY18" fmla="*/ 674558 h 745175"/>
              <a:gd name="connsiteX19" fmla="*/ 30274 w 1349409"/>
              <a:gd name="connsiteY19" fmla="*/ 404735 h 745175"/>
              <a:gd name="connsiteX20" fmla="*/ 60254 w 1349409"/>
              <a:gd name="connsiteY20" fmla="*/ 734518 h 745175"/>
              <a:gd name="connsiteX21" fmla="*/ 150195 w 1349409"/>
              <a:gd name="connsiteY21" fmla="*/ 719528 h 745175"/>
              <a:gd name="connsiteX22" fmla="*/ 375048 w 1349409"/>
              <a:gd name="connsiteY22" fmla="*/ 689548 h 745175"/>
              <a:gd name="connsiteX23" fmla="*/ 464989 w 1349409"/>
              <a:gd name="connsiteY23" fmla="*/ 674558 h 7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9409" h="745175">
                <a:moveTo>
                  <a:pt x="1349409" y="0"/>
                </a:moveTo>
                <a:cubicBezTo>
                  <a:pt x="1344412" y="19987"/>
                  <a:pt x="1342534" y="41025"/>
                  <a:pt x="1334418" y="59961"/>
                </a:cubicBezTo>
                <a:cubicBezTo>
                  <a:pt x="1318065" y="98118"/>
                  <a:pt x="1295809" y="116742"/>
                  <a:pt x="1259468" y="134912"/>
                </a:cubicBezTo>
                <a:cubicBezTo>
                  <a:pt x="1245335" y="141978"/>
                  <a:pt x="1229487" y="144905"/>
                  <a:pt x="1214497" y="149902"/>
                </a:cubicBezTo>
                <a:cubicBezTo>
                  <a:pt x="1199507" y="159895"/>
                  <a:pt x="1185990" y="172565"/>
                  <a:pt x="1169527" y="179882"/>
                </a:cubicBezTo>
                <a:cubicBezTo>
                  <a:pt x="1105402" y="208382"/>
                  <a:pt x="1080673" y="207411"/>
                  <a:pt x="1019625" y="224853"/>
                </a:cubicBezTo>
                <a:cubicBezTo>
                  <a:pt x="1004432" y="229194"/>
                  <a:pt x="989644" y="234846"/>
                  <a:pt x="974654" y="239843"/>
                </a:cubicBezTo>
                <a:cubicBezTo>
                  <a:pt x="959664" y="249836"/>
                  <a:pt x="945798" y="261766"/>
                  <a:pt x="929684" y="269823"/>
                </a:cubicBezTo>
                <a:cubicBezTo>
                  <a:pt x="904491" y="282420"/>
                  <a:pt x="848774" y="292598"/>
                  <a:pt x="824753" y="299804"/>
                </a:cubicBezTo>
                <a:cubicBezTo>
                  <a:pt x="794484" y="308885"/>
                  <a:pt x="765800" y="323586"/>
                  <a:pt x="734812" y="329784"/>
                </a:cubicBezTo>
                <a:cubicBezTo>
                  <a:pt x="709828" y="334781"/>
                  <a:pt x="684579" y="338595"/>
                  <a:pt x="659861" y="344774"/>
                </a:cubicBezTo>
                <a:cubicBezTo>
                  <a:pt x="545572" y="373346"/>
                  <a:pt x="695114" y="346717"/>
                  <a:pt x="554930" y="374755"/>
                </a:cubicBezTo>
                <a:cubicBezTo>
                  <a:pt x="403529" y="405036"/>
                  <a:pt x="525315" y="369637"/>
                  <a:pt x="375048" y="419725"/>
                </a:cubicBezTo>
                <a:lnTo>
                  <a:pt x="330077" y="434715"/>
                </a:lnTo>
                <a:cubicBezTo>
                  <a:pt x="320084" y="444709"/>
                  <a:pt x="312216" y="457425"/>
                  <a:pt x="300097" y="464696"/>
                </a:cubicBezTo>
                <a:cubicBezTo>
                  <a:pt x="205846" y="521248"/>
                  <a:pt x="302704" y="402128"/>
                  <a:pt x="165186" y="539646"/>
                </a:cubicBezTo>
                <a:cubicBezTo>
                  <a:pt x="63127" y="641705"/>
                  <a:pt x="218685" y="482227"/>
                  <a:pt x="105225" y="614597"/>
                </a:cubicBezTo>
                <a:cubicBezTo>
                  <a:pt x="-3824" y="741821"/>
                  <a:pt x="84111" y="616287"/>
                  <a:pt x="15284" y="719528"/>
                </a:cubicBezTo>
                <a:cubicBezTo>
                  <a:pt x="10287" y="704538"/>
                  <a:pt x="294" y="690359"/>
                  <a:pt x="294" y="674558"/>
                </a:cubicBezTo>
                <a:cubicBezTo>
                  <a:pt x="294" y="482062"/>
                  <a:pt x="-5096" y="510845"/>
                  <a:pt x="30274" y="404735"/>
                </a:cubicBezTo>
                <a:cubicBezTo>
                  <a:pt x="76827" y="125415"/>
                  <a:pt x="4807" y="520653"/>
                  <a:pt x="60254" y="734518"/>
                </a:cubicBezTo>
                <a:cubicBezTo>
                  <a:pt x="67882" y="763939"/>
                  <a:pt x="120068" y="723545"/>
                  <a:pt x="150195" y="719528"/>
                </a:cubicBezTo>
                <a:cubicBezTo>
                  <a:pt x="270187" y="703529"/>
                  <a:pt x="270789" y="710400"/>
                  <a:pt x="375048" y="689548"/>
                </a:cubicBezTo>
                <a:cubicBezTo>
                  <a:pt x="462118" y="672134"/>
                  <a:pt x="405960" y="674558"/>
                  <a:pt x="464989" y="674558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32147" y="3043003"/>
            <a:ext cx="569637" cy="1894377"/>
          </a:xfrm>
          <a:custGeom>
            <a:avLst/>
            <a:gdLst>
              <a:gd name="connsiteX0" fmla="*/ 299814 w 569637"/>
              <a:gd name="connsiteY0" fmla="*/ 0 h 1894377"/>
              <a:gd name="connsiteX1" fmla="*/ 224863 w 569637"/>
              <a:gd name="connsiteY1" fmla="*/ 854440 h 1894377"/>
              <a:gd name="connsiteX2" fmla="*/ 194883 w 569637"/>
              <a:gd name="connsiteY2" fmla="*/ 1109272 h 1894377"/>
              <a:gd name="connsiteX3" fmla="*/ 179892 w 569637"/>
              <a:gd name="connsiteY3" fmla="*/ 1693889 h 1894377"/>
              <a:gd name="connsiteX4" fmla="*/ 164902 w 569637"/>
              <a:gd name="connsiteY4" fmla="*/ 1888761 h 1894377"/>
              <a:gd name="connsiteX5" fmla="*/ 104942 w 569637"/>
              <a:gd name="connsiteY5" fmla="*/ 1798820 h 1894377"/>
              <a:gd name="connsiteX6" fmla="*/ 44981 w 569637"/>
              <a:gd name="connsiteY6" fmla="*/ 1723869 h 1894377"/>
              <a:gd name="connsiteX7" fmla="*/ 15001 w 569637"/>
              <a:gd name="connsiteY7" fmla="*/ 1633928 h 1894377"/>
              <a:gd name="connsiteX8" fmla="*/ 29991 w 569637"/>
              <a:gd name="connsiteY8" fmla="*/ 1618938 h 1894377"/>
              <a:gd name="connsiteX9" fmla="*/ 59971 w 569637"/>
              <a:gd name="connsiteY9" fmla="*/ 1663908 h 1894377"/>
              <a:gd name="connsiteX10" fmla="*/ 104942 w 569637"/>
              <a:gd name="connsiteY10" fmla="*/ 1753849 h 1894377"/>
              <a:gd name="connsiteX11" fmla="*/ 134922 w 569637"/>
              <a:gd name="connsiteY11" fmla="*/ 1783830 h 1894377"/>
              <a:gd name="connsiteX12" fmla="*/ 164902 w 569637"/>
              <a:gd name="connsiteY12" fmla="*/ 1828800 h 1894377"/>
              <a:gd name="connsiteX13" fmla="*/ 239853 w 569637"/>
              <a:gd name="connsiteY13" fmla="*/ 1888761 h 1894377"/>
              <a:gd name="connsiteX14" fmla="*/ 284823 w 569637"/>
              <a:gd name="connsiteY14" fmla="*/ 1873771 h 1894377"/>
              <a:gd name="connsiteX15" fmla="*/ 314804 w 569637"/>
              <a:gd name="connsiteY15" fmla="*/ 1843790 h 1894377"/>
              <a:gd name="connsiteX16" fmla="*/ 359774 w 569637"/>
              <a:gd name="connsiteY16" fmla="*/ 1813810 h 1894377"/>
              <a:gd name="connsiteX17" fmla="*/ 419735 w 569637"/>
              <a:gd name="connsiteY17" fmla="*/ 1768840 h 1894377"/>
              <a:gd name="connsiteX18" fmla="*/ 479696 w 569637"/>
              <a:gd name="connsiteY18" fmla="*/ 1738859 h 1894377"/>
              <a:gd name="connsiteX19" fmla="*/ 524666 w 569637"/>
              <a:gd name="connsiteY19" fmla="*/ 1693889 h 1894377"/>
              <a:gd name="connsiteX20" fmla="*/ 569637 w 569637"/>
              <a:gd name="connsiteY20" fmla="*/ 1678899 h 18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9637" h="1894377">
                <a:moveTo>
                  <a:pt x="299814" y="0"/>
                </a:moveTo>
                <a:cubicBezTo>
                  <a:pt x="281020" y="263098"/>
                  <a:pt x="255713" y="638488"/>
                  <a:pt x="224863" y="854440"/>
                </a:cubicBezTo>
                <a:cubicBezTo>
                  <a:pt x="202771" y="1009083"/>
                  <a:pt x="213389" y="924214"/>
                  <a:pt x="194883" y="1109272"/>
                </a:cubicBezTo>
                <a:cubicBezTo>
                  <a:pt x="189886" y="1304144"/>
                  <a:pt x="187384" y="1499097"/>
                  <a:pt x="179892" y="1693889"/>
                </a:cubicBezTo>
                <a:cubicBezTo>
                  <a:pt x="177388" y="1758990"/>
                  <a:pt x="202769" y="1835747"/>
                  <a:pt x="164902" y="1888761"/>
                </a:cubicBezTo>
                <a:cubicBezTo>
                  <a:pt x="143959" y="1918081"/>
                  <a:pt x="130421" y="1824298"/>
                  <a:pt x="104942" y="1798820"/>
                </a:cubicBezTo>
                <a:cubicBezTo>
                  <a:pt x="80021" y="1773900"/>
                  <a:pt x="60110" y="1757910"/>
                  <a:pt x="44981" y="1723869"/>
                </a:cubicBezTo>
                <a:cubicBezTo>
                  <a:pt x="32146" y="1694991"/>
                  <a:pt x="24995" y="1663908"/>
                  <a:pt x="15001" y="1633928"/>
                </a:cubicBezTo>
                <a:cubicBezTo>
                  <a:pt x="2116" y="1595273"/>
                  <a:pt x="-17044" y="1560145"/>
                  <a:pt x="29991" y="1618938"/>
                </a:cubicBezTo>
                <a:cubicBezTo>
                  <a:pt x="41245" y="1633006"/>
                  <a:pt x="49978" y="1648918"/>
                  <a:pt x="59971" y="1663908"/>
                </a:cubicBezTo>
                <a:cubicBezTo>
                  <a:pt x="75804" y="1711409"/>
                  <a:pt x="71730" y="1712334"/>
                  <a:pt x="104942" y="1753849"/>
                </a:cubicBezTo>
                <a:cubicBezTo>
                  <a:pt x="113771" y="1764885"/>
                  <a:pt x="126093" y="1772794"/>
                  <a:pt x="134922" y="1783830"/>
                </a:cubicBezTo>
                <a:cubicBezTo>
                  <a:pt x="146176" y="1797898"/>
                  <a:pt x="153648" y="1814732"/>
                  <a:pt x="164902" y="1828800"/>
                </a:cubicBezTo>
                <a:cubicBezTo>
                  <a:pt x="189314" y="1859314"/>
                  <a:pt x="206461" y="1866500"/>
                  <a:pt x="239853" y="1888761"/>
                </a:cubicBezTo>
                <a:cubicBezTo>
                  <a:pt x="254843" y="1883764"/>
                  <a:pt x="271274" y="1881901"/>
                  <a:pt x="284823" y="1873771"/>
                </a:cubicBezTo>
                <a:cubicBezTo>
                  <a:pt x="296942" y="1866499"/>
                  <a:pt x="303768" y="1852619"/>
                  <a:pt x="314804" y="1843790"/>
                </a:cubicBezTo>
                <a:cubicBezTo>
                  <a:pt x="328872" y="1832536"/>
                  <a:pt x="345114" y="1824281"/>
                  <a:pt x="359774" y="1813810"/>
                </a:cubicBezTo>
                <a:cubicBezTo>
                  <a:pt x="380104" y="1799289"/>
                  <a:pt x="398549" y="1782081"/>
                  <a:pt x="419735" y="1768840"/>
                </a:cubicBezTo>
                <a:cubicBezTo>
                  <a:pt x="438685" y="1756997"/>
                  <a:pt x="461512" y="1751848"/>
                  <a:pt x="479696" y="1738859"/>
                </a:cubicBezTo>
                <a:cubicBezTo>
                  <a:pt x="496946" y="1726537"/>
                  <a:pt x="507027" y="1705648"/>
                  <a:pt x="524666" y="1693889"/>
                </a:cubicBezTo>
                <a:cubicBezTo>
                  <a:pt x="537813" y="1685124"/>
                  <a:pt x="569637" y="1678899"/>
                  <a:pt x="569637" y="167889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681272" y="3057993"/>
            <a:ext cx="1770226" cy="1334125"/>
          </a:xfrm>
          <a:custGeom>
            <a:avLst/>
            <a:gdLst>
              <a:gd name="connsiteX0" fmla="*/ 0 w 1770226"/>
              <a:gd name="connsiteY0" fmla="*/ 0 h 1334125"/>
              <a:gd name="connsiteX1" fmla="*/ 149902 w 1770226"/>
              <a:gd name="connsiteY1" fmla="*/ 104932 h 1334125"/>
              <a:gd name="connsiteX2" fmla="*/ 209862 w 1770226"/>
              <a:gd name="connsiteY2" fmla="*/ 119922 h 1334125"/>
              <a:gd name="connsiteX3" fmla="*/ 599607 w 1770226"/>
              <a:gd name="connsiteY3" fmla="*/ 329784 h 1334125"/>
              <a:gd name="connsiteX4" fmla="*/ 659567 w 1770226"/>
              <a:gd name="connsiteY4" fmla="*/ 374755 h 1334125"/>
              <a:gd name="connsiteX5" fmla="*/ 719528 w 1770226"/>
              <a:gd name="connsiteY5" fmla="*/ 404735 h 1334125"/>
              <a:gd name="connsiteX6" fmla="*/ 839449 w 1770226"/>
              <a:gd name="connsiteY6" fmla="*/ 494676 h 1334125"/>
              <a:gd name="connsiteX7" fmla="*/ 1034321 w 1770226"/>
              <a:gd name="connsiteY7" fmla="*/ 629587 h 1334125"/>
              <a:gd name="connsiteX8" fmla="*/ 1154243 w 1770226"/>
              <a:gd name="connsiteY8" fmla="*/ 749509 h 1334125"/>
              <a:gd name="connsiteX9" fmla="*/ 1259174 w 1770226"/>
              <a:gd name="connsiteY9" fmla="*/ 839450 h 1334125"/>
              <a:gd name="connsiteX10" fmla="*/ 1289154 w 1770226"/>
              <a:gd name="connsiteY10" fmla="*/ 884420 h 1334125"/>
              <a:gd name="connsiteX11" fmla="*/ 1349115 w 1770226"/>
              <a:gd name="connsiteY11" fmla="*/ 944381 h 1334125"/>
              <a:gd name="connsiteX12" fmla="*/ 1424066 w 1770226"/>
              <a:gd name="connsiteY12" fmla="*/ 1019332 h 1334125"/>
              <a:gd name="connsiteX13" fmla="*/ 1499017 w 1770226"/>
              <a:gd name="connsiteY13" fmla="*/ 1094282 h 1334125"/>
              <a:gd name="connsiteX14" fmla="*/ 1543987 w 1770226"/>
              <a:gd name="connsiteY14" fmla="*/ 1139253 h 1334125"/>
              <a:gd name="connsiteX15" fmla="*/ 1588958 w 1770226"/>
              <a:gd name="connsiteY15" fmla="*/ 1169233 h 1334125"/>
              <a:gd name="connsiteX16" fmla="*/ 1663908 w 1770226"/>
              <a:gd name="connsiteY16" fmla="*/ 1304145 h 1334125"/>
              <a:gd name="connsiteX17" fmla="*/ 1708879 w 1770226"/>
              <a:gd name="connsiteY17" fmla="*/ 1289155 h 1334125"/>
              <a:gd name="connsiteX18" fmla="*/ 1723869 w 1770226"/>
              <a:gd name="connsiteY18" fmla="*/ 1199214 h 1334125"/>
              <a:gd name="connsiteX19" fmla="*/ 1753849 w 1770226"/>
              <a:gd name="connsiteY19" fmla="*/ 1049312 h 1334125"/>
              <a:gd name="connsiteX20" fmla="*/ 1768839 w 1770226"/>
              <a:gd name="connsiteY20" fmla="*/ 974361 h 1334125"/>
              <a:gd name="connsiteX21" fmla="*/ 1753849 w 1770226"/>
              <a:gd name="connsiteY21" fmla="*/ 1034322 h 1334125"/>
              <a:gd name="connsiteX22" fmla="*/ 1723869 w 1770226"/>
              <a:gd name="connsiteY22" fmla="*/ 1124263 h 1334125"/>
              <a:gd name="connsiteX23" fmla="*/ 1708879 w 1770226"/>
              <a:gd name="connsiteY23" fmla="*/ 1169233 h 1334125"/>
              <a:gd name="connsiteX24" fmla="*/ 1678898 w 1770226"/>
              <a:gd name="connsiteY24" fmla="*/ 1274164 h 1334125"/>
              <a:gd name="connsiteX25" fmla="*/ 1603948 w 1770226"/>
              <a:gd name="connsiteY25" fmla="*/ 1334125 h 1334125"/>
              <a:gd name="connsiteX26" fmla="*/ 1274164 w 1770226"/>
              <a:gd name="connsiteY26" fmla="*/ 1319135 h 1334125"/>
              <a:gd name="connsiteX27" fmla="*/ 1184223 w 1770226"/>
              <a:gd name="connsiteY27" fmla="*/ 1289155 h 1334125"/>
              <a:gd name="connsiteX28" fmla="*/ 1139253 w 1770226"/>
              <a:gd name="connsiteY28" fmla="*/ 1274164 h 1334125"/>
              <a:gd name="connsiteX29" fmla="*/ 1109272 w 1770226"/>
              <a:gd name="connsiteY29" fmla="*/ 1274164 h 1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70226" h="1334125">
                <a:moveTo>
                  <a:pt x="0" y="0"/>
                </a:moveTo>
                <a:cubicBezTo>
                  <a:pt x="24806" y="18604"/>
                  <a:pt x="131447" y="100318"/>
                  <a:pt x="149902" y="104932"/>
                </a:cubicBezTo>
                <a:lnTo>
                  <a:pt x="209862" y="119922"/>
                </a:lnTo>
                <a:cubicBezTo>
                  <a:pt x="339777" y="189876"/>
                  <a:pt x="471234" y="257039"/>
                  <a:pt x="599607" y="329784"/>
                </a:cubicBezTo>
                <a:cubicBezTo>
                  <a:pt x="621343" y="342101"/>
                  <a:pt x="638381" y="361514"/>
                  <a:pt x="659567" y="374755"/>
                </a:cubicBezTo>
                <a:cubicBezTo>
                  <a:pt x="678516" y="386598"/>
                  <a:pt x="700935" y="392340"/>
                  <a:pt x="719528" y="404735"/>
                </a:cubicBezTo>
                <a:cubicBezTo>
                  <a:pt x="761103" y="432452"/>
                  <a:pt x="798789" y="465633"/>
                  <a:pt x="839449" y="494676"/>
                </a:cubicBezTo>
                <a:cubicBezTo>
                  <a:pt x="903738" y="540597"/>
                  <a:pt x="978456" y="573722"/>
                  <a:pt x="1034321" y="629587"/>
                </a:cubicBezTo>
                <a:cubicBezTo>
                  <a:pt x="1074295" y="669561"/>
                  <a:pt x="1111321" y="712719"/>
                  <a:pt x="1154243" y="749509"/>
                </a:cubicBezTo>
                <a:cubicBezTo>
                  <a:pt x="1189220" y="779489"/>
                  <a:pt x="1226599" y="806875"/>
                  <a:pt x="1259174" y="839450"/>
                </a:cubicBezTo>
                <a:cubicBezTo>
                  <a:pt x="1271913" y="852189"/>
                  <a:pt x="1277430" y="870741"/>
                  <a:pt x="1289154" y="884420"/>
                </a:cubicBezTo>
                <a:cubicBezTo>
                  <a:pt x="1307549" y="905881"/>
                  <a:pt x="1329128" y="924394"/>
                  <a:pt x="1349115" y="944381"/>
                </a:cubicBezTo>
                <a:lnTo>
                  <a:pt x="1424066" y="1019332"/>
                </a:lnTo>
                <a:lnTo>
                  <a:pt x="1499017" y="1094282"/>
                </a:lnTo>
                <a:cubicBezTo>
                  <a:pt x="1514007" y="1109272"/>
                  <a:pt x="1526348" y="1127494"/>
                  <a:pt x="1543987" y="1139253"/>
                </a:cubicBezTo>
                <a:lnTo>
                  <a:pt x="1588958" y="1169233"/>
                </a:lnTo>
                <a:cubicBezTo>
                  <a:pt x="1657683" y="1272321"/>
                  <a:pt x="1637524" y="1224991"/>
                  <a:pt x="1663908" y="1304145"/>
                </a:cubicBezTo>
                <a:cubicBezTo>
                  <a:pt x="1678898" y="1299148"/>
                  <a:pt x="1701039" y="1302874"/>
                  <a:pt x="1708879" y="1289155"/>
                </a:cubicBezTo>
                <a:cubicBezTo>
                  <a:pt x="1723959" y="1262766"/>
                  <a:pt x="1718268" y="1229087"/>
                  <a:pt x="1723869" y="1199214"/>
                </a:cubicBezTo>
                <a:cubicBezTo>
                  <a:pt x="1733260" y="1149130"/>
                  <a:pt x="1743856" y="1099279"/>
                  <a:pt x="1753849" y="1049312"/>
                </a:cubicBezTo>
                <a:cubicBezTo>
                  <a:pt x="1758846" y="1024328"/>
                  <a:pt x="1775018" y="949643"/>
                  <a:pt x="1768839" y="974361"/>
                </a:cubicBezTo>
                <a:cubicBezTo>
                  <a:pt x="1763842" y="994348"/>
                  <a:pt x="1759769" y="1014589"/>
                  <a:pt x="1753849" y="1034322"/>
                </a:cubicBezTo>
                <a:cubicBezTo>
                  <a:pt x="1744768" y="1064591"/>
                  <a:pt x="1733862" y="1094283"/>
                  <a:pt x="1723869" y="1124263"/>
                </a:cubicBezTo>
                <a:cubicBezTo>
                  <a:pt x="1718872" y="1139253"/>
                  <a:pt x="1712711" y="1153904"/>
                  <a:pt x="1708879" y="1169233"/>
                </a:cubicBezTo>
                <a:cubicBezTo>
                  <a:pt x="1706077" y="1180439"/>
                  <a:pt x="1688117" y="1258799"/>
                  <a:pt x="1678898" y="1274164"/>
                </a:cubicBezTo>
                <a:cubicBezTo>
                  <a:pt x="1664657" y="1297899"/>
                  <a:pt x="1624376" y="1320506"/>
                  <a:pt x="1603948" y="1334125"/>
                </a:cubicBezTo>
                <a:cubicBezTo>
                  <a:pt x="1494020" y="1329128"/>
                  <a:pt x="1383579" y="1330858"/>
                  <a:pt x="1274164" y="1319135"/>
                </a:cubicBezTo>
                <a:cubicBezTo>
                  <a:pt x="1242742" y="1315768"/>
                  <a:pt x="1214203" y="1299149"/>
                  <a:pt x="1184223" y="1289155"/>
                </a:cubicBezTo>
                <a:cubicBezTo>
                  <a:pt x="1169233" y="1284158"/>
                  <a:pt x="1155054" y="1274164"/>
                  <a:pt x="1139253" y="1274164"/>
                </a:cubicBezTo>
                <a:lnTo>
                  <a:pt x="1109272" y="127416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JComponents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314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JLabel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40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65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EF379-5C50-CD4A-A273-FF7B4E759E3F}"/>
              </a:ext>
            </a:extLst>
          </p:cNvPr>
          <p:cNvSpPr/>
          <p:nvPr/>
        </p:nvSpPr>
        <p:spPr>
          <a:xfrm>
            <a:off x="620712" y="2069207"/>
            <a:ext cx="8871876" cy="4225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"Hi"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090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2312" y="3017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add(label, SOUTH);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28"/>
          <a:stretch/>
        </p:blipFill>
        <p:spPr>
          <a:xfrm>
            <a:off x="2601912" y="4694237"/>
            <a:ext cx="45343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JTextField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7272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8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field = 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(10);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add(field, SOUTH);</a:t>
            </a: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5225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8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Monaco" charset="0"/>
              </a:rPr>
              <a:t>JTextField</a:t>
            </a:r>
            <a:r>
              <a:rPr lang="en-US" sz="2400" dirty="0">
                <a:latin typeface="Monaco" charset="0"/>
              </a:rPr>
              <a:t> field = </a:t>
            </a:r>
            <a:r>
              <a:rPr lang="en-US" sz="2400" b="1" dirty="0">
                <a:latin typeface="Monaco" charset="0"/>
              </a:rPr>
              <a:t>new </a:t>
            </a:r>
            <a:r>
              <a:rPr lang="en-US" sz="2400" b="1" dirty="0" err="1">
                <a:latin typeface="Monaco" charset="0"/>
              </a:rPr>
              <a:t>JTextField</a:t>
            </a:r>
            <a:r>
              <a:rPr lang="en-US" sz="2400" b="1" dirty="0"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add(field, SOUTH);</a:t>
            </a: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88101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8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latin typeface="Monaco" charset="0"/>
              </a:rPr>
              <a:t>10);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sz="2400" dirty="0">
              <a:solidFill>
                <a:srgbClr val="FF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2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8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latin typeface="Monaco" charset="0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add(field, SOUTH);</a:t>
            </a:r>
          </a:p>
          <a:p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8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latin typeface="Monaco" charset="0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add(field, SOUTH);</a:t>
            </a: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sz="2400" dirty="0">
              <a:latin typeface="Monaco" charset="0"/>
            </a:endParaRP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();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8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latin typeface="Monaco" charset="0"/>
              </a:rPr>
              <a:t>(10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add(field, SOUTH);</a:t>
            </a: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sz="2400" dirty="0">
              <a:latin typeface="Monaco" charset="0"/>
            </a:endParaRPr>
          </a:p>
          <a:p>
            <a:r>
              <a:rPr lang="en-US" sz="2400" dirty="0" err="1">
                <a:latin typeface="Monaco" charset="0"/>
              </a:rPr>
              <a:t>field.getText</a:t>
            </a:r>
            <a:r>
              <a:rPr lang="en-US" sz="2400" dirty="0">
                <a:latin typeface="Monaco" charset="0"/>
              </a:rPr>
              <a:t>();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A9054-8A29-BC47-A7BC-C8AE99BD1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8" r="11190" b="2756"/>
          <a:stretch/>
        </p:blipFill>
        <p:spPr>
          <a:xfrm>
            <a:off x="3049442" y="4389437"/>
            <a:ext cx="372110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318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pitchFamily="2" charset="77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pitchFamily="2" charset="77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pitchFamily="2" charset="77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pitchFamily="2" charset="77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pitchFamily="2" charset="77"/>
              </a:rPr>
              <a:t>JTextField</a:t>
            </a:r>
            <a:r>
              <a:rPr lang="en-US" sz="2400" b="1" dirty="0">
                <a:latin typeface="Monaco" pitchFamily="2" charset="77"/>
              </a:rPr>
              <a:t>(10</a:t>
            </a:r>
            <a:r>
              <a:rPr lang="en-US" sz="2400" b="1" dirty="0">
                <a:solidFill>
                  <a:srgbClr val="000000"/>
                </a:solidFill>
                <a:latin typeface="Monaco" pitchFamily="2" charset="77"/>
              </a:rPr>
              <a:t>);</a:t>
            </a:r>
          </a:p>
          <a:p>
            <a:r>
              <a:rPr lang="en-US" sz="2400" dirty="0">
                <a:latin typeface="Monaco" pitchFamily="2" charset="77"/>
              </a:rPr>
              <a:t>add(field, SOUTH);</a:t>
            </a: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 err="1">
                <a:latin typeface="Monaco" pitchFamily="2" charset="77"/>
              </a:rPr>
              <a:t>field.getText</a:t>
            </a:r>
            <a:r>
              <a:rPr lang="en-US" sz="2400" dirty="0">
                <a:latin typeface="Monaco" pitchFamily="2" charset="77"/>
              </a:rPr>
              <a:t>(); </a:t>
            </a:r>
            <a:r>
              <a:rPr lang="en-US" sz="2400" dirty="0">
                <a:solidFill>
                  <a:srgbClr val="000000"/>
                </a:solidFill>
                <a:latin typeface="Monaco" pitchFamily="2" charset="77"/>
              </a:rPr>
              <a:t>// returns “some input”</a:t>
            </a:r>
          </a:p>
          <a:p>
            <a:r>
              <a:rPr lang="en-US" sz="2400" dirty="0" err="1">
                <a:latin typeface="Monaco" pitchFamily="2" charset="77"/>
              </a:rPr>
              <a:t>field.setText</a:t>
            </a:r>
            <a:r>
              <a:rPr lang="en-US" sz="2400" dirty="0">
                <a:latin typeface="Monaco" pitchFamily="2" charset="77"/>
              </a:rPr>
              <a:t>("Good times");</a:t>
            </a: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// now hitting enter will trigger action</a:t>
            </a:r>
          </a:p>
          <a:p>
            <a:r>
              <a:rPr lang="en-GB" sz="2400" dirty="0" err="1">
                <a:solidFill>
                  <a:srgbClr val="FF0000"/>
                </a:solidFill>
                <a:latin typeface="Monaco" pitchFamily="2" charset="77"/>
              </a:rPr>
              <a:t>textField.addActionListener</a:t>
            </a:r>
            <a:r>
              <a:rPr lang="en-GB" sz="2400" dirty="0">
                <a:solidFill>
                  <a:srgbClr val="FF0000"/>
                </a:solidFill>
                <a:latin typeface="Monaco" pitchFamily="2" charset="77"/>
              </a:rPr>
              <a:t>(</a:t>
            </a:r>
            <a:r>
              <a:rPr lang="en-GB" sz="2400" b="1" dirty="0">
                <a:solidFill>
                  <a:srgbClr val="FF0000"/>
                </a:solidFill>
                <a:latin typeface="Monaco" pitchFamily="2" charset="77"/>
              </a:rPr>
              <a:t>this</a:t>
            </a:r>
            <a:r>
              <a:rPr lang="en-GB" sz="2400" dirty="0">
                <a:solidFill>
                  <a:srgbClr val="FF0000"/>
                </a:solidFill>
                <a:latin typeface="Monaco" pitchFamily="2" charset="77"/>
              </a:rPr>
              <a:t>);</a:t>
            </a:r>
            <a:endParaRPr lang="en-US" sz="2400" dirty="0">
              <a:solidFill>
                <a:srgbClr val="FF0000"/>
              </a:solidFill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A9054-8A29-BC47-A7BC-C8AE99BD1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8" t="22835" r="11190" b="2756"/>
          <a:stretch/>
        </p:blipFill>
        <p:spPr>
          <a:xfrm>
            <a:off x="3049442" y="4757737"/>
            <a:ext cx="3721100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EF379-5C50-CD4A-A273-FF7B4E759E3F}"/>
              </a:ext>
            </a:extLst>
          </p:cNvPr>
          <p:cNvSpPr/>
          <p:nvPr/>
        </p:nvSpPr>
        <p:spPr>
          <a:xfrm>
            <a:off x="620712" y="3246437"/>
            <a:ext cx="8871876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3C52F-4AF1-2D45-B6FB-E179CD3C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3286601"/>
            <a:ext cx="7658100" cy="31552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52CA14-8EC0-2A41-AE06-80F229238C24}"/>
              </a:ext>
            </a:extLst>
          </p:cNvPr>
          <p:cNvSpPr/>
          <p:nvPr/>
        </p:nvSpPr>
        <p:spPr>
          <a:xfrm>
            <a:off x="773112" y="3398837"/>
            <a:ext cx="3392868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6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4160" y="3425893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6912" y="3017837"/>
            <a:ext cx="83820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actionPerformed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ActionEvent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.getActionCommand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4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6820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All together now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50" y="2103437"/>
            <a:ext cx="5569324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F0BDF-70F4-2947-8107-6EAE983EBB30}"/>
              </a:ext>
            </a:extLst>
          </p:cNvPr>
          <p:cNvSpPr txBox="1"/>
          <p:nvPr/>
        </p:nvSpPr>
        <p:spPr>
          <a:xfrm>
            <a:off x="3744912" y="3213777"/>
            <a:ext cx="2819400" cy="5279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urier" pitchFamily="2" charset="0"/>
              </a:rPr>
              <a:t>darkness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786C4-DED7-BC4C-B815-0474E11F3265}"/>
              </a:ext>
            </a:extLst>
          </p:cNvPr>
          <p:cNvSpPr txBox="1"/>
          <p:nvPr/>
        </p:nvSpPr>
        <p:spPr>
          <a:xfrm>
            <a:off x="3516312" y="4819577"/>
            <a:ext cx="2057400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darkness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70630-A81A-7441-A99E-918DAFE5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Recall the Dancing Children</a:t>
            </a:r>
          </a:p>
        </p:txBody>
      </p:sp>
    </p:spTree>
    <p:extLst>
      <p:ext uri="{BB962C8B-B14F-4D97-AF65-F5344CB8AC3E}">
        <p14:creationId xmlns:p14="http://schemas.microsoft.com/office/powerpoint/2010/main" val="47530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49138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4570853" y="2858178"/>
            <a:ext cx="4777439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5040312" y="3094037"/>
            <a:ext cx="2362200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EF379-5C50-CD4A-A273-FF7B4E759E3F}"/>
              </a:ext>
            </a:extLst>
          </p:cNvPr>
          <p:cNvSpPr/>
          <p:nvPr/>
        </p:nvSpPr>
        <p:spPr>
          <a:xfrm>
            <a:off x="620712" y="4212909"/>
            <a:ext cx="8871876" cy="2081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FF4236-2D61-E24B-99B1-E720907F05F8}"/>
              </a:ext>
            </a:extLst>
          </p:cNvPr>
          <p:cNvGrpSpPr/>
          <p:nvPr/>
        </p:nvGrpSpPr>
        <p:grpSpPr>
          <a:xfrm>
            <a:off x="2627394" y="4420455"/>
            <a:ext cx="3850068" cy="3627438"/>
            <a:chOff x="1611312" y="1112837"/>
            <a:chExt cx="6428084" cy="606583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28CA9D-E6C5-BB40-9316-7C58DDEBF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312" y="1112837"/>
              <a:ext cx="3410329" cy="6065838"/>
            </a:xfrm>
            <a:prstGeom prst="rect">
              <a:avLst/>
            </a:prstGeom>
          </p:spPr>
        </p:pic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199FF7F-D2B5-944F-84E1-EFB3EC5A527A}"/>
                </a:ext>
              </a:extLst>
            </p:cNvPr>
            <p:cNvSpPr/>
            <p:nvPr/>
          </p:nvSpPr>
          <p:spPr>
            <a:xfrm>
              <a:off x="3882452" y="2126489"/>
              <a:ext cx="2495367" cy="871544"/>
            </a:xfrm>
            <a:custGeom>
              <a:avLst/>
              <a:gdLst>
                <a:gd name="connsiteX0" fmla="*/ 0 w 2495367"/>
                <a:gd name="connsiteY0" fmla="*/ 856554 h 871544"/>
                <a:gd name="connsiteX1" fmla="*/ 59961 w 2495367"/>
                <a:gd name="connsiteY1" fmla="*/ 871544 h 871544"/>
                <a:gd name="connsiteX2" fmla="*/ 2113614 w 2495367"/>
                <a:gd name="connsiteY2" fmla="*/ 256947 h 871544"/>
                <a:gd name="connsiteX3" fmla="*/ 2368446 w 2495367"/>
                <a:gd name="connsiteY3" fmla="*/ 196986 h 871544"/>
                <a:gd name="connsiteX4" fmla="*/ 2458387 w 2495367"/>
                <a:gd name="connsiteY4" fmla="*/ 167006 h 871544"/>
                <a:gd name="connsiteX5" fmla="*/ 2413417 w 2495367"/>
                <a:gd name="connsiteY5" fmla="*/ 152016 h 871544"/>
                <a:gd name="connsiteX6" fmla="*/ 2323476 w 2495367"/>
                <a:gd name="connsiteY6" fmla="*/ 92055 h 871544"/>
                <a:gd name="connsiteX7" fmla="*/ 2263515 w 2495367"/>
                <a:gd name="connsiteY7" fmla="*/ 77065 h 871544"/>
                <a:gd name="connsiteX8" fmla="*/ 2173574 w 2495367"/>
                <a:gd name="connsiteY8" fmla="*/ 47085 h 871544"/>
                <a:gd name="connsiteX9" fmla="*/ 2128604 w 2495367"/>
                <a:gd name="connsiteY9" fmla="*/ 17104 h 871544"/>
                <a:gd name="connsiteX10" fmla="*/ 2248525 w 2495367"/>
                <a:gd name="connsiteY10" fmla="*/ 17104 h 871544"/>
                <a:gd name="connsiteX11" fmla="*/ 2293496 w 2495367"/>
                <a:gd name="connsiteY11" fmla="*/ 47085 h 871544"/>
                <a:gd name="connsiteX12" fmla="*/ 2338466 w 2495367"/>
                <a:gd name="connsiteY12" fmla="*/ 62075 h 871544"/>
                <a:gd name="connsiteX13" fmla="*/ 2398427 w 2495367"/>
                <a:gd name="connsiteY13" fmla="*/ 92055 h 871544"/>
                <a:gd name="connsiteX14" fmla="*/ 2428407 w 2495367"/>
                <a:gd name="connsiteY14" fmla="*/ 122036 h 871544"/>
                <a:gd name="connsiteX15" fmla="*/ 2488368 w 2495367"/>
                <a:gd name="connsiteY15" fmla="*/ 137026 h 871544"/>
                <a:gd name="connsiteX16" fmla="*/ 2443397 w 2495367"/>
                <a:gd name="connsiteY16" fmla="*/ 286927 h 871544"/>
                <a:gd name="connsiteX17" fmla="*/ 2428407 w 2495367"/>
                <a:gd name="connsiteY17" fmla="*/ 331898 h 871544"/>
                <a:gd name="connsiteX18" fmla="*/ 2398427 w 2495367"/>
                <a:gd name="connsiteY18" fmla="*/ 376868 h 871544"/>
                <a:gd name="connsiteX19" fmla="*/ 2368446 w 2495367"/>
                <a:gd name="connsiteY19" fmla="*/ 466809 h 871544"/>
                <a:gd name="connsiteX20" fmla="*/ 2338466 w 2495367"/>
                <a:gd name="connsiteY20" fmla="*/ 511780 h 87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5367" h="871544">
                  <a:moveTo>
                    <a:pt x="0" y="856554"/>
                  </a:moveTo>
                  <a:cubicBezTo>
                    <a:pt x="19987" y="861551"/>
                    <a:pt x="39359" y="871544"/>
                    <a:pt x="59961" y="871544"/>
                  </a:cubicBezTo>
                  <a:cubicBezTo>
                    <a:pt x="1153652" y="871544"/>
                    <a:pt x="553474" y="859107"/>
                    <a:pt x="2113614" y="256947"/>
                  </a:cubicBezTo>
                  <a:cubicBezTo>
                    <a:pt x="2195024" y="225525"/>
                    <a:pt x="2284008" y="219013"/>
                    <a:pt x="2368446" y="196986"/>
                  </a:cubicBezTo>
                  <a:cubicBezTo>
                    <a:pt x="2399025" y="189009"/>
                    <a:pt x="2428407" y="176999"/>
                    <a:pt x="2458387" y="167006"/>
                  </a:cubicBezTo>
                  <a:cubicBezTo>
                    <a:pt x="2443397" y="162009"/>
                    <a:pt x="2427229" y="159690"/>
                    <a:pt x="2413417" y="152016"/>
                  </a:cubicBezTo>
                  <a:cubicBezTo>
                    <a:pt x="2381919" y="134517"/>
                    <a:pt x="2358432" y="100794"/>
                    <a:pt x="2323476" y="92055"/>
                  </a:cubicBezTo>
                  <a:cubicBezTo>
                    <a:pt x="2303489" y="87058"/>
                    <a:pt x="2283248" y="82985"/>
                    <a:pt x="2263515" y="77065"/>
                  </a:cubicBezTo>
                  <a:cubicBezTo>
                    <a:pt x="2233246" y="67984"/>
                    <a:pt x="2173574" y="47085"/>
                    <a:pt x="2173574" y="47085"/>
                  </a:cubicBezTo>
                  <a:cubicBezTo>
                    <a:pt x="2158584" y="37091"/>
                    <a:pt x="2122907" y="34195"/>
                    <a:pt x="2128604" y="17104"/>
                  </a:cubicBezTo>
                  <a:cubicBezTo>
                    <a:pt x="2140903" y="-19794"/>
                    <a:pt x="2236226" y="14029"/>
                    <a:pt x="2248525" y="17104"/>
                  </a:cubicBezTo>
                  <a:cubicBezTo>
                    <a:pt x="2263515" y="27098"/>
                    <a:pt x="2277382" y="39028"/>
                    <a:pt x="2293496" y="47085"/>
                  </a:cubicBezTo>
                  <a:cubicBezTo>
                    <a:pt x="2307629" y="54151"/>
                    <a:pt x="2323943" y="55851"/>
                    <a:pt x="2338466" y="62075"/>
                  </a:cubicBezTo>
                  <a:cubicBezTo>
                    <a:pt x="2359005" y="70877"/>
                    <a:pt x="2378440" y="82062"/>
                    <a:pt x="2398427" y="92055"/>
                  </a:cubicBezTo>
                  <a:cubicBezTo>
                    <a:pt x="2408420" y="102049"/>
                    <a:pt x="2415766" y="115715"/>
                    <a:pt x="2428407" y="122036"/>
                  </a:cubicBezTo>
                  <a:cubicBezTo>
                    <a:pt x="2446834" y="131250"/>
                    <a:pt x="2481134" y="117736"/>
                    <a:pt x="2488368" y="137026"/>
                  </a:cubicBezTo>
                  <a:cubicBezTo>
                    <a:pt x="2511519" y="198761"/>
                    <a:pt x="2472230" y="243679"/>
                    <a:pt x="2443397" y="286927"/>
                  </a:cubicBezTo>
                  <a:cubicBezTo>
                    <a:pt x="2438400" y="301917"/>
                    <a:pt x="2435473" y="317765"/>
                    <a:pt x="2428407" y="331898"/>
                  </a:cubicBezTo>
                  <a:cubicBezTo>
                    <a:pt x="2420350" y="348012"/>
                    <a:pt x="2405744" y="360405"/>
                    <a:pt x="2398427" y="376868"/>
                  </a:cubicBezTo>
                  <a:cubicBezTo>
                    <a:pt x="2385592" y="405746"/>
                    <a:pt x="2378440" y="436829"/>
                    <a:pt x="2368446" y="466809"/>
                  </a:cubicBezTo>
                  <a:cubicBezTo>
                    <a:pt x="2351875" y="516520"/>
                    <a:pt x="2369257" y="511780"/>
                    <a:pt x="2338466" y="51178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42D10-49B7-4943-B239-79E450A8879C}"/>
                </a:ext>
              </a:extLst>
            </p:cNvPr>
            <p:cNvSpPr txBox="1"/>
            <p:nvPr/>
          </p:nvSpPr>
          <p:spPr>
            <a:xfrm>
              <a:off x="6564312" y="2103437"/>
              <a:ext cx="1475084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6701678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856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1197609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New Listener Characters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9271" y="1088553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5712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512" y="1203613"/>
            <a:ext cx="4757283" cy="6340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849312" y="1874837"/>
            <a:ext cx="3810000" cy="46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8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Starts Running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7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 Action Listeners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918" y="6870920"/>
            <a:ext cx="4459875" cy="47102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ourier"/>
                <a:cs typeface="Courier"/>
              </a:rPr>
              <a:t>addActionListeners</a:t>
            </a:r>
            <a:r>
              <a:rPr lang="en-US" sz="2646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6388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Runs as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7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Action Performed 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Keeps Doing Its Thing</a:t>
            </a:r>
            <a:r>
              <a:rPr lang="is-IS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91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4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D09D8AE-82DB-D94B-886B-DA5E128E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64" y="5487797"/>
            <a:ext cx="6081332" cy="22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9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Action Performed 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5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Recall the Dancing Children</a:t>
            </a:r>
          </a:p>
        </p:txBody>
      </p:sp>
    </p:spTree>
    <p:extLst>
      <p:ext uri="{BB962C8B-B14F-4D97-AF65-F5344CB8AC3E}">
        <p14:creationId xmlns:p14="http://schemas.microsoft.com/office/powerpoint/2010/main" val="1134756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Two Buttons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A183-121C-0B42-85F8-C38B76AD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2" y="1951037"/>
            <a:ext cx="4621820" cy="412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630FB-33F8-304A-B570-C1C4C0E8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3428" y="3445578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something awesome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41288" y="7056437"/>
            <a:ext cx="10667541" cy="38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*idea credits to Keith</a:t>
            </a:r>
          </a:p>
        </p:txBody>
      </p:sp>
    </p:spTree>
    <p:extLst>
      <p:ext uri="{BB962C8B-B14F-4D97-AF65-F5344CB8AC3E}">
        <p14:creationId xmlns:p14="http://schemas.microsoft.com/office/powerpoint/2010/main" val="404567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2514600"/>
            <a:ext cx="5166360" cy="322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49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90016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6648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3405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B1F6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7544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Volunteers (online) were shown a randomly-chosen color and asked to name the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result is (after filtering) about 2.8 million RGB triplets and their names.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What do people think the colors are?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77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A3231-7EF3-334F-865A-86C0843AAC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2" y="860424"/>
            <a:ext cx="5595270" cy="672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41B3C8-E81E-A744-902C-B64B7A58A89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08857-2C64-2145-9710-65080A655E7D}"/>
              </a:ext>
            </a:extLst>
          </p:cNvPr>
          <p:cNvSpPr txBox="1"/>
          <p:nvPr/>
        </p:nvSpPr>
        <p:spPr>
          <a:xfrm>
            <a:off x="5345112" y="1265237"/>
            <a:ext cx="453201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The user enters a 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6CA8D-5DC3-914C-87E1-2EFC2BC48BD2}"/>
              </a:ext>
            </a:extLst>
          </p:cNvPr>
          <p:cNvSpPr txBox="1"/>
          <p:nvPr/>
        </p:nvSpPr>
        <p:spPr>
          <a:xfrm>
            <a:off x="5726112" y="3627437"/>
            <a:ext cx="374570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You give the results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76CA2FB-BF94-CF42-9CE6-483D89CE57F7}"/>
              </a:ext>
            </a:extLst>
          </p:cNvPr>
          <p:cNvSpPr/>
          <p:nvPr/>
        </p:nvSpPr>
        <p:spPr>
          <a:xfrm>
            <a:off x="2200275" y="1566551"/>
            <a:ext cx="4614863" cy="748024"/>
          </a:xfrm>
          <a:custGeom>
            <a:avLst/>
            <a:gdLst>
              <a:gd name="connsiteX0" fmla="*/ 4614863 w 4614863"/>
              <a:gd name="connsiteY0" fmla="*/ 262249 h 748024"/>
              <a:gd name="connsiteX1" fmla="*/ 4343400 w 4614863"/>
              <a:gd name="connsiteY1" fmla="*/ 662299 h 748024"/>
              <a:gd name="connsiteX2" fmla="*/ 4229100 w 4614863"/>
              <a:gd name="connsiteY2" fmla="*/ 705162 h 748024"/>
              <a:gd name="connsiteX3" fmla="*/ 4171950 w 4614863"/>
              <a:gd name="connsiteY3" fmla="*/ 719449 h 748024"/>
              <a:gd name="connsiteX4" fmla="*/ 4129088 w 4614863"/>
              <a:gd name="connsiteY4" fmla="*/ 733737 h 748024"/>
              <a:gd name="connsiteX5" fmla="*/ 4000500 w 4614863"/>
              <a:gd name="connsiteY5" fmla="*/ 748024 h 748024"/>
              <a:gd name="connsiteX6" fmla="*/ 3686175 w 4614863"/>
              <a:gd name="connsiteY6" fmla="*/ 719449 h 748024"/>
              <a:gd name="connsiteX7" fmla="*/ 3457575 w 4614863"/>
              <a:gd name="connsiteY7" fmla="*/ 690874 h 748024"/>
              <a:gd name="connsiteX8" fmla="*/ 3143250 w 4614863"/>
              <a:gd name="connsiteY8" fmla="*/ 648012 h 748024"/>
              <a:gd name="connsiteX9" fmla="*/ 3071813 w 4614863"/>
              <a:gd name="connsiteY9" fmla="*/ 633724 h 748024"/>
              <a:gd name="connsiteX10" fmla="*/ 2986088 w 4614863"/>
              <a:gd name="connsiteY10" fmla="*/ 605149 h 748024"/>
              <a:gd name="connsiteX11" fmla="*/ 2714625 w 4614863"/>
              <a:gd name="connsiteY11" fmla="*/ 576574 h 748024"/>
              <a:gd name="connsiteX12" fmla="*/ 2628900 w 4614863"/>
              <a:gd name="connsiteY12" fmla="*/ 547999 h 748024"/>
              <a:gd name="connsiteX13" fmla="*/ 2571750 w 4614863"/>
              <a:gd name="connsiteY13" fmla="*/ 533712 h 748024"/>
              <a:gd name="connsiteX14" fmla="*/ 2486025 w 4614863"/>
              <a:gd name="connsiteY14" fmla="*/ 505137 h 748024"/>
              <a:gd name="connsiteX15" fmla="*/ 2343150 w 4614863"/>
              <a:gd name="connsiteY15" fmla="*/ 476562 h 748024"/>
              <a:gd name="connsiteX16" fmla="*/ 2271713 w 4614863"/>
              <a:gd name="connsiteY16" fmla="*/ 462274 h 748024"/>
              <a:gd name="connsiteX17" fmla="*/ 2228850 w 4614863"/>
              <a:gd name="connsiteY17" fmla="*/ 447987 h 748024"/>
              <a:gd name="connsiteX18" fmla="*/ 2114550 w 4614863"/>
              <a:gd name="connsiteY18" fmla="*/ 419412 h 748024"/>
              <a:gd name="connsiteX19" fmla="*/ 2071688 w 4614863"/>
              <a:gd name="connsiteY19" fmla="*/ 405124 h 748024"/>
              <a:gd name="connsiteX20" fmla="*/ 2028825 w 4614863"/>
              <a:gd name="connsiteY20" fmla="*/ 376549 h 748024"/>
              <a:gd name="connsiteX21" fmla="*/ 1943100 w 4614863"/>
              <a:gd name="connsiteY21" fmla="*/ 347974 h 748024"/>
              <a:gd name="connsiteX22" fmla="*/ 1771650 w 4614863"/>
              <a:gd name="connsiteY22" fmla="*/ 247962 h 748024"/>
              <a:gd name="connsiteX23" fmla="*/ 1714500 w 4614863"/>
              <a:gd name="connsiteY23" fmla="*/ 219387 h 748024"/>
              <a:gd name="connsiteX24" fmla="*/ 1528763 w 4614863"/>
              <a:gd name="connsiteY24" fmla="*/ 176524 h 748024"/>
              <a:gd name="connsiteX25" fmla="*/ 1371600 w 4614863"/>
              <a:gd name="connsiteY25" fmla="*/ 162237 h 748024"/>
              <a:gd name="connsiteX26" fmla="*/ 28575 w 4614863"/>
              <a:gd name="connsiteY26" fmla="*/ 133662 h 748024"/>
              <a:gd name="connsiteX27" fmla="*/ 42863 w 4614863"/>
              <a:gd name="connsiteY27" fmla="*/ 90799 h 748024"/>
              <a:gd name="connsiteX28" fmla="*/ 71438 w 4614863"/>
              <a:gd name="connsiteY28" fmla="*/ 47937 h 748024"/>
              <a:gd name="connsiteX29" fmla="*/ 157163 w 4614863"/>
              <a:gd name="connsiteY29" fmla="*/ 5074 h 748024"/>
              <a:gd name="connsiteX30" fmla="*/ 114300 w 4614863"/>
              <a:gd name="connsiteY30" fmla="*/ 19362 h 748024"/>
              <a:gd name="connsiteX31" fmla="*/ 28575 w 4614863"/>
              <a:gd name="connsiteY31" fmla="*/ 90799 h 748024"/>
              <a:gd name="connsiteX32" fmla="*/ 0 w 4614863"/>
              <a:gd name="connsiteY32" fmla="*/ 133662 h 748024"/>
              <a:gd name="connsiteX33" fmla="*/ 42863 w 4614863"/>
              <a:gd name="connsiteY33" fmla="*/ 219387 h 748024"/>
              <a:gd name="connsiteX34" fmla="*/ 85725 w 4614863"/>
              <a:gd name="connsiteY34" fmla="*/ 247962 h 748024"/>
              <a:gd name="connsiteX35" fmla="*/ 100013 w 4614863"/>
              <a:gd name="connsiteY35" fmla="*/ 262249 h 74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614863" h="748024">
                <a:moveTo>
                  <a:pt x="4614863" y="262249"/>
                </a:moveTo>
                <a:cubicBezTo>
                  <a:pt x="4524375" y="395599"/>
                  <a:pt x="4438700" y="532345"/>
                  <a:pt x="4343400" y="662299"/>
                </a:cubicBezTo>
                <a:cubicBezTo>
                  <a:pt x="4317627" y="697444"/>
                  <a:pt x="4264632" y="697266"/>
                  <a:pt x="4229100" y="705162"/>
                </a:cubicBezTo>
                <a:cubicBezTo>
                  <a:pt x="4209931" y="709422"/>
                  <a:pt x="4190831" y="714054"/>
                  <a:pt x="4171950" y="719449"/>
                </a:cubicBezTo>
                <a:cubicBezTo>
                  <a:pt x="4157469" y="723586"/>
                  <a:pt x="4143943" y="731261"/>
                  <a:pt x="4129088" y="733737"/>
                </a:cubicBezTo>
                <a:cubicBezTo>
                  <a:pt x="4086548" y="740827"/>
                  <a:pt x="4043363" y="743262"/>
                  <a:pt x="4000500" y="748024"/>
                </a:cubicBezTo>
                <a:cubicBezTo>
                  <a:pt x="3681798" y="726778"/>
                  <a:pt x="3890361" y="746082"/>
                  <a:pt x="3686175" y="719449"/>
                </a:cubicBezTo>
                <a:cubicBezTo>
                  <a:pt x="3610027" y="709517"/>
                  <a:pt x="3532877" y="705934"/>
                  <a:pt x="3457575" y="690874"/>
                </a:cubicBezTo>
                <a:cubicBezTo>
                  <a:pt x="3258466" y="651052"/>
                  <a:pt x="3363100" y="666332"/>
                  <a:pt x="3143250" y="648012"/>
                </a:cubicBezTo>
                <a:cubicBezTo>
                  <a:pt x="3119438" y="643249"/>
                  <a:pt x="3095241" y="640114"/>
                  <a:pt x="3071813" y="633724"/>
                </a:cubicBezTo>
                <a:cubicBezTo>
                  <a:pt x="3042754" y="625799"/>
                  <a:pt x="3016085" y="607876"/>
                  <a:pt x="2986088" y="605149"/>
                </a:cubicBezTo>
                <a:cubicBezTo>
                  <a:pt x="2790686" y="587386"/>
                  <a:pt x="2881122" y="597387"/>
                  <a:pt x="2714625" y="576574"/>
                </a:cubicBezTo>
                <a:cubicBezTo>
                  <a:pt x="2686050" y="567049"/>
                  <a:pt x="2658121" y="555304"/>
                  <a:pt x="2628900" y="547999"/>
                </a:cubicBezTo>
                <a:cubicBezTo>
                  <a:pt x="2609850" y="543237"/>
                  <a:pt x="2590558" y="539354"/>
                  <a:pt x="2571750" y="533712"/>
                </a:cubicBezTo>
                <a:cubicBezTo>
                  <a:pt x="2542900" y="525057"/>
                  <a:pt x="2515561" y="511044"/>
                  <a:pt x="2486025" y="505137"/>
                </a:cubicBezTo>
                <a:lnTo>
                  <a:pt x="2343150" y="476562"/>
                </a:lnTo>
                <a:cubicBezTo>
                  <a:pt x="2319338" y="471799"/>
                  <a:pt x="2294751" y="469953"/>
                  <a:pt x="2271713" y="462274"/>
                </a:cubicBezTo>
                <a:cubicBezTo>
                  <a:pt x="2257425" y="457512"/>
                  <a:pt x="2243380" y="451950"/>
                  <a:pt x="2228850" y="447987"/>
                </a:cubicBezTo>
                <a:cubicBezTo>
                  <a:pt x="2190961" y="437654"/>
                  <a:pt x="2151807" y="431832"/>
                  <a:pt x="2114550" y="419412"/>
                </a:cubicBezTo>
                <a:cubicBezTo>
                  <a:pt x="2100263" y="414649"/>
                  <a:pt x="2085158" y="411859"/>
                  <a:pt x="2071688" y="405124"/>
                </a:cubicBezTo>
                <a:cubicBezTo>
                  <a:pt x="2056329" y="397445"/>
                  <a:pt x="2044517" y="383523"/>
                  <a:pt x="2028825" y="376549"/>
                </a:cubicBezTo>
                <a:cubicBezTo>
                  <a:pt x="2001300" y="364316"/>
                  <a:pt x="1969118" y="363151"/>
                  <a:pt x="1943100" y="347974"/>
                </a:cubicBezTo>
                <a:cubicBezTo>
                  <a:pt x="1885950" y="314637"/>
                  <a:pt x="1830828" y="277551"/>
                  <a:pt x="1771650" y="247962"/>
                </a:cubicBezTo>
                <a:cubicBezTo>
                  <a:pt x="1752600" y="238437"/>
                  <a:pt x="1734706" y="226122"/>
                  <a:pt x="1714500" y="219387"/>
                </a:cubicBezTo>
                <a:cubicBezTo>
                  <a:pt x="1695803" y="213155"/>
                  <a:pt x="1565027" y="181057"/>
                  <a:pt x="1528763" y="176524"/>
                </a:cubicBezTo>
                <a:cubicBezTo>
                  <a:pt x="1476566" y="169999"/>
                  <a:pt x="1423988" y="166999"/>
                  <a:pt x="1371600" y="162237"/>
                </a:cubicBezTo>
                <a:cubicBezTo>
                  <a:pt x="912275" y="9122"/>
                  <a:pt x="1496103" y="198885"/>
                  <a:pt x="28575" y="133662"/>
                </a:cubicBezTo>
                <a:cubicBezTo>
                  <a:pt x="13529" y="132993"/>
                  <a:pt x="36128" y="104270"/>
                  <a:pt x="42863" y="90799"/>
                </a:cubicBezTo>
                <a:cubicBezTo>
                  <a:pt x="50542" y="75441"/>
                  <a:pt x="58030" y="58664"/>
                  <a:pt x="71438" y="47937"/>
                </a:cubicBezTo>
                <a:cubicBezTo>
                  <a:pt x="82007" y="39481"/>
                  <a:pt x="157163" y="29161"/>
                  <a:pt x="157163" y="5074"/>
                </a:cubicBezTo>
                <a:cubicBezTo>
                  <a:pt x="157163" y="-9987"/>
                  <a:pt x="127771" y="12627"/>
                  <a:pt x="114300" y="19362"/>
                </a:cubicBezTo>
                <a:cubicBezTo>
                  <a:pt x="82192" y="35416"/>
                  <a:pt x="51144" y="63717"/>
                  <a:pt x="28575" y="90799"/>
                </a:cubicBezTo>
                <a:cubicBezTo>
                  <a:pt x="17582" y="103991"/>
                  <a:pt x="9525" y="119374"/>
                  <a:pt x="0" y="133662"/>
                </a:cubicBezTo>
                <a:cubicBezTo>
                  <a:pt x="11621" y="168522"/>
                  <a:pt x="15167" y="191691"/>
                  <a:pt x="42863" y="219387"/>
                </a:cubicBezTo>
                <a:cubicBezTo>
                  <a:pt x="55005" y="231529"/>
                  <a:pt x="71988" y="237659"/>
                  <a:pt x="85725" y="247962"/>
                </a:cubicBezTo>
                <a:cubicBezTo>
                  <a:pt x="91113" y="252003"/>
                  <a:pt x="95250" y="257487"/>
                  <a:pt x="100013" y="26224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02EABCA-C5C1-DF49-8A85-83033695B509}"/>
              </a:ext>
            </a:extLst>
          </p:cNvPr>
          <p:cNvSpPr/>
          <p:nvPr/>
        </p:nvSpPr>
        <p:spPr>
          <a:xfrm>
            <a:off x="3655027" y="2486025"/>
            <a:ext cx="2917223" cy="1100138"/>
          </a:xfrm>
          <a:custGeom>
            <a:avLst/>
            <a:gdLst>
              <a:gd name="connsiteX0" fmla="*/ 2917223 w 2917223"/>
              <a:gd name="connsiteY0" fmla="*/ 1100138 h 1100138"/>
              <a:gd name="connsiteX1" fmla="*/ 1945673 w 2917223"/>
              <a:gd name="connsiteY1" fmla="*/ 514350 h 1100138"/>
              <a:gd name="connsiteX2" fmla="*/ 1831373 w 2917223"/>
              <a:gd name="connsiteY2" fmla="*/ 485775 h 1100138"/>
              <a:gd name="connsiteX3" fmla="*/ 1717073 w 2917223"/>
              <a:gd name="connsiteY3" fmla="*/ 457200 h 1100138"/>
              <a:gd name="connsiteX4" fmla="*/ 1631348 w 2917223"/>
              <a:gd name="connsiteY4" fmla="*/ 428625 h 1100138"/>
              <a:gd name="connsiteX5" fmla="*/ 988411 w 2917223"/>
              <a:gd name="connsiteY5" fmla="*/ 400050 h 1100138"/>
              <a:gd name="connsiteX6" fmla="*/ 816961 w 2917223"/>
              <a:gd name="connsiteY6" fmla="*/ 371475 h 1100138"/>
              <a:gd name="connsiteX7" fmla="*/ 745523 w 2917223"/>
              <a:gd name="connsiteY7" fmla="*/ 342900 h 1100138"/>
              <a:gd name="connsiteX8" fmla="*/ 616936 w 2917223"/>
              <a:gd name="connsiteY8" fmla="*/ 300038 h 1100138"/>
              <a:gd name="connsiteX9" fmla="*/ 488348 w 2917223"/>
              <a:gd name="connsiteY9" fmla="*/ 257175 h 1100138"/>
              <a:gd name="connsiteX10" fmla="*/ 445486 w 2917223"/>
              <a:gd name="connsiteY10" fmla="*/ 242888 h 1100138"/>
              <a:gd name="connsiteX11" fmla="*/ 359761 w 2917223"/>
              <a:gd name="connsiteY11" fmla="*/ 200025 h 1100138"/>
              <a:gd name="connsiteX12" fmla="*/ 274036 w 2917223"/>
              <a:gd name="connsiteY12" fmla="*/ 157163 h 1100138"/>
              <a:gd name="connsiteX13" fmla="*/ 231173 w 2917223"/>
              <a:gd name="connsiteY13" fmla="*/ 128588 h 1100138"/>
              <a:gd name="connsiteX14" fmla="*/ 188311 w 2917223"/>
              <a:gd name="connsiteY14" fmla="*/ 114300 h 1100138"/>
              <a:gd name="connsiteX15" fmla="*/ 59723 w 2917223"/>
              <a:gd name="connsiteY15" fmla="*/ 42863 h 1100138"/>
              <a:gd name="connsiteX16" fmla="*/ 102586 w 2917223"/>
              <a:gd name="connsiteY16" fmla="*/ 14288 h 1100138"/>
              <a:gd name="connsiteX17" fmla="*/ 145448 w 2917223"/>
              <a:gd name="connsiteY17" fmla="*/ 0 h 1100138"/>
              <a:gd name="connsiteX18" fmla="*/ 16861 w 2917223"/>
              <a:gd name="connsiteY18" fmla="*/ 28575 h 1100138"/>
              <a:gd name="connsiteX19" fmla="*/ 31148 w 2917223"/>
              <a:gd name="connsiteY19" fmla="*/ 214313 h 1100138"/>
              <a:gd name="connsiteX20" fmla="*/ 45436 w 2917223"/>
              <a:gd name="connsiteY20" fmla="*/ 285750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223" h="1100138">
                <a:moveTo>
                  <a:pt x="2917223" y="1100138"/>
                </a:moveTo>
                <a:lnTo>
                  <a:pt x="1945673" y="514350"/>
                </a:lnTo>
                <a:cubicBezTo>
                  <a:pt x="1922381" y="500572"/>
                  <a:pt x="1848873" y="489813"/>
                  <a:pt x="1831373" y="485775"/>
                </a:cubicBezTo>
                <a:cubicBezTo>
                  <a:pt x="1793106" y="476944"/>
                  <a:pt x="1754330" y="469619"/>
                  <a:pt x="1717073" y="457200"/>
                </a:cubicBezTo>
                <a:cubicBezTo>
                  <a:pt x="1688498" y="447675"/>
                  <a:pt x="1661236" y="432361"/>
                  <a:pt x="1631348" y="428625"/>
                </a:cubicBezTo>
                <a:cubicBezTo>
                  <a:pt x="1342132" y="392474"/>
                  <a:pt x="1555430" y="415375"/>
                  <a:pt x="988411" y="400050"/>
                </a:cubicBezTo>
                <a:cubicBezTo>
                  <a:pt x="928453" y="392556"/>
                  <a:pt x="873605" y="390356"/>
                  <a:pt x="816961" y="371475"/>
                </a:cubicBezTo>
                <a:cubicBezTo>
                  <a:pt x="792630" y="363365"/>
                  <a:pt x="769626" y="351665"/>
                  <a:pt x="745523" y="342900"/>
                </a:cubicBezTo>
                <a:cubicBezTo>
                  <a:pt x="745486" y="342887"/>
                  <a:pt x="638386" y="307188"/>
                  <a:pt x="616936" y="300038"/>
                </a:cubicBezTo>
                <a:lnTo>
                  <a:pt x="488348" y="257175"/>
                </a:lnTo>
                <a:lnTo>
                  <a:pt x="445486" y="242888"/>
                </a:lnTo>
                <a:cubicBezTo>
                  <a:pt x="322645" y="160995"/>
                  <a:pt x="478067" y="259179"/>
                  <a:pt x="359761" y="200025"/>
                </a:cubicBezTo>
                <a:cubicBezTo>
                  <a:pt x="248982" y="144635"/>
                  <a:pt x="381763" y="193071"/>
                  <a:pt x="274036" y="157163"/>
                </a:cubicBezTo>
                <a:cubicBezTo>
                  <a:pt x="259748" y="147638"/>
                  <a:pt x="246532" y="136267"/>
                  <a:pt x="231173" y="128588"/>
                </a:cubicBezTo>
                <a:cubicBezTo>
                  <a:pt x="217703" y="121853"/>
                  <a:pt x="201476" y="121614"/>
                  <a:pt x="188311" y="114300"/>
                </a:cubicBezTo>
                <a:cubicBezTo>
                  <a:pt x="40934" y="32423"/>
                  <a:pt x="156708" y="75190"/>
                  <a:pt x="59723" y="42863"/>
                </a:cubicBezTo>
                <a:cubicBezTo>
                  <a:pt x="74011" y="33338"/>
                  <a:pt x="87227" y="21967"/>
                  <a:pt x="102586" y="14288"/>
                </a:cubicBezTo>
                <a:cubicBezTo>
                  <a:pt x="116056" y="7553"/>
                  <a:pt x="160508" y="0"/>
                  <a:pt x="145448" y="0"/>
                </a:cubicBezTo>
                <a:cubicBezTo>
                  <a:pt x="95161" y="0"/>
                  <a:pt x="61060" y="13842"/>
                  <a:pt x="16861" y="28575"/>
                </a:cubicBezTo>
                <a:cubicBezTo>
                  <a:pt x="-12786" y="117513"/>
                  <a:pt x="-381" y="56671"/>
                  <a:pt x="31148" y="214313"/>
                </a:cubicBezTo>
                <a:lnTo>
                  <a:pt x="45436" y="28575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9CDAE6-3C9D-034F-8096-5AE59CA72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00"/>
          <a:stretch/>
        </p:blipFill>
        <p:spPr>
          <a:xfrm>
            <a:off x="1306512" y="579437"/>
            <a:ext cx="1447800" cy="9614998"/>
          </a:xfrm>
          <a:prstGeom prst="rect">
            <a:avLst/>
          </a:prstGeom>
        </p:spPr>
      </p:pic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44512" y="1189037"/>
            <a:ext cx="9071640" cy="4989600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color-name, </a:t>
            </a:r>
          </a:p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red, </a:t>
            </a:r>
          </a:p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green, </a:t>
            </a:r>
          </a:p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blue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B371E-43AB-BE42-B0F4-9D89691B9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91"/>
          <a:stretch/>
        </p:blipFill>
        <p:spPr>
          <a:xfrm>
            <a:off x="7554912" y="-868363"/>
            <a:ext cx="1447800" cy="891809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File Format</a:t>
            </a:r>
          </a:p>
        </p:txBody>
      </p:sp>
    </p:spTree>
    <p:extLst>
      <p:ext uri="{BB962C8B-B14F-4D97-AF65-F5344CB8AC3E}">
        <p14:creationId xmlns:p14="http://schemas.microsoft.com/office/powerpoint/2010/main" val="1127637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1001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associate each color name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with a list of colors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0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 name</a:t>
            </a:r>
            <a:r>
              <a:rPr lang="en-US" sz="3200" b="1" i="0" u="none" strike="noStrike" kern="1200">
                <a:ln>
                  <a:noFill/>
                </a:ln>
                <a:latin typeface="Courier New" pitchFamily="49"/>
                <a:ea typeface="Droid Sans Fallback" pitchFamily="2"/>
                <a:cs typeface="Lohit Hindi" pitchFamily="2"/>
              </a:rPr>
              <a:t>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 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341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170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495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ArrayList&lt;Color&gt;&gt;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0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Displaying Colors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0C5E8-BAEA-3045-B077-0A74CD3D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87" y="1265237"/>
            <a:ext cx="5962650" cy="5513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C276C-3D47-4C44-AA31-2B6D9311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4989600"/>
          </a:xfrm>
        </p:spPr>
        <p:txBody>
          <a:bodyPr anchor="ctr"/>
          <a:lstStyle/>
          <a:p>
            <a:pPr lvl="0" algn="ctr"/>
            <a:r>
              <a:rPr lang="en-US" sz="2600" dirty="0">
                <a:hlinkClick r:id="rId3"/>
              </a:rPr>
              <a:t>http://blog.xkcd.com/2010/05/03/color-survey-results/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04105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A3231-7EF3-334F-865A-86C0843AAC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2" y="860424"/>
            <a:ext cx="5595270" cy="672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41B3C8-E81E-A744-902C-B64B7A58A89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08857-2C64-2145-9710-65080A655E7D}"/>
              </a:ext>
            </a:extLst>
          </p:cNvPr>
          <p:cNvSpPr txBox="1"/>
          <p:nvPr/>
        </p:nvSpPr>
        <p:spPr>
          <a:xfrm>
            <a:off x="5345112" y="1265237"/>
            <a:ext cx="453201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The user enters a 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6CA8D-5DC3-914C-87E1-2EFC2BC48BD2}"/>
              </a:ext>
            </a:extLst>
          </p:cNvPr>
          <p:cNvSpPr txBox="1"/>
          <p:nvPr/>
        </p:nvSpPr>
        <p:spPr>
          <a:xfrm>
            <a:off x="5726112" y="3627437"/>
            <a:ext cx="374570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You give the results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76CA2FB-BF94-CF42-9CE6-483D89CE57F7}"/>
              </a:ext>
            </a:extLst>
          </p:cNvPr>
          <p:cNvSpPr/>
          <p:nvPr/>
        </p:nvSpPr>
        <p:spPr>
          <a:xfrm>
            <a:off x="2200275" y="1566551"/>
            <a:ext cx="4614863" cy="748024"/>
          </a:xfrm>
          <a:custGeom>
            <a:avLst/>
            <a:gdLst>
              <a:gd name="connsiteX0" fmla="*/ 4614863 w 4614863"/>
              <a:gd name="connsiteY0" fmla="*/ 262249 h 748024"/>
              <a:gd name="connsiteX1" fmla="*/ 4343400 w 4614863"/>
              <a:gd name="connsiteY1" fmla="*/ 662299 h 748024"/>
              <a:gd name="connsiteX2" fmla="*/ 4229100 w 4614863"/>
              <a:gd name="connsiteY2" fmla="*/ 705162 h 748024"/>
              <a:gd name="connsiteX3" fmla="*/ 4171950 w 4614863"/>
              <a:gd name="connsiteY3" fmla="*/ 719449 h 748024"/>
              <a:gd name="connsiteX4" fmla="*/ 4129088 w 4614863"/>
              <a:gd name="connsiteY4" fmla="*/ 733737 h 748024"/>
              <a:gd name="connsiteX5" fmla="*/ 4000500 w 4614863"/>
              <a:gd name="connsiteY5" fmla="*/ 748024 h 748024"/>
              <a:gd name="connsiteX6" fmla="*/ 3686175 w 4614863"/>
              <a:gd name="connsiteY6" fmla="*/ 719449 h 748024"/>
              <a:gd name="connsiteX7" fmla="*/ 3457575 w 4614863"/>
              <a:gd name="connsiteY7" fmla="*/ 690874 h 748024"/>
              <a:gd name="connsiteX8" fmla="*/ 3143250 w 4614863"/>
              <a:gd name="connsiteY8" fmla="*/ 648012 h 748024"/>
              <a:gd name="connsiteX9" fmla="*/ 3071813 w 4614863"/>
              <a:gd name="connsiteY9" fmla="*/ 633724 h 748024"/>
              <a:gd name="connsiteX10" fmla="*/ 2986088 w 4614863"/>
              <a:gd name="connsiteY10" fmla="*/ 605149 h 748024"/>
              <a:gd name="connsiteX11" fmla="*/ 2714625 w 4614863"/>
              <a:gd name="connsiteY11" fmla="*/ 576574 h 748024"/>
              <a:gd name="connsiteX12" fmla="*/ 2628900 w 4614863"/>
              <a:gd name="connsiteY12" fmla="*/ 547999 h 748024"/>
              <a:gd name="connsiteX13" fmla="*/ 2571750 w 4614863"/>
              <a:gd name="connsiteY13" fmla="*/ 533712 h 748024"/>
              <a:gd name="connsiteX14" fmla="*/ 2486025 w 4614863"/>
              <a:gd name="connsiteY14" fmla="*/ 505137 h 748024"/>
              <a:gd name="connsiteX15" fmla="*/ 2343150 w 4614863"/>
              <a:gd name="connsiteY15" fmla="*/ 476562 h 748024"/>
              <a:gd name="connsiteX16" fmla="*/ 2271713 w 4614863"/>
              <a:gd name="connsiteY16" fmla="*/ 462274 h 748024"/>
              <a:gd name="connsiteX17" fmla="*/ 2228850 w 4614863"/>
              <a:gd name="connsiteY17" fmla="*/ 447987 h 748024"/>
              <a:gd name="connsiteX18" fmla="*/ 2114550 w 4614863"/>
              <a:gd name="connsiteY18" fmla="*/ 419412 h 748024"/>
              <a:gd name="connsiteX19" fmla="*/ 2071688 w 4614863"/>
              <a:gd name="connsiteY19" fmla="*/ 405124 h 748024"/>
              <a:gd name="connsiteX20" fmla="*/ 2028825 w 4614863"/>
              <a:gd name="connsiteY20" fmla="*/ 376549 h 748024"/>
              <a:gd name="connsiteX21" fmla="*/ 1943100 w 4614863"/>
              <a:gd name="connsiteY21" fmla="*/ 347974 h 748024"/>
              <a:gd name="connsiteX22" fmla="*/ 1771650 w 4614863"/>
              <a:gd name="connsiteY22" fmla="*/ 247962 h 748024"/>
              <a:gd name="connsiteX23" fmla="*/ 1714500 w 4614863"/>
              <a:gd name="connsiteY23" fmla="*/ 219387 h 748024"/>
              <a:gd name="connsiteX24" fmla="*/ 1528763 w 4614863"/>
              <a:gd name="connsiteY24" fmla="*/ 176524 h 748024"/>
              <a:gd name="connsiteX25" fmla="*/ 1371600 w 4614863"/>
              <a:gd name="connsiteY25" fmla="*/ 162237 h 748024"/>
              <a:gd name="connsiteX26" fmla="*/ 28575 w 4614863"/>
              <a:gd name="connsiteY26" fmla="*/ 133662 h 748024"/>
              <a:gd name="connsiteX27" fmla="*/ 42863 w 4614863"/>
              <a:gd name="connsiteY27" fmla="*/ 90799 h 748024"/>
              <a:gd name="connsiteX28" fmla="*/ 71438 w 4614863"/>
              <a:gd name="connsiteY28" fmla="*/ 47937 h 748024"/>
              <a:gd name="connsiteX29" fmla="*/ 157163 w 4614863"/>
              <a:gd name="connsiteY29" fmla="*/ 5074 h 748024"/>
              <a:gd name="connsiteX30" fmla="*/ 114300 w 4614863"/>
              <a:gd name="connsiteY30" fmla="*/ 19362 h 748024"/>
              <a:gd name="connsiteX31" fmla="*/ 28575 w 4614863"/>
              <a:gd name="connsiteY31" fmla="*/ 90799 h 748024"/>
              <a:gd name="connsiteX32" fmla="*/ 0 w 4614863"/>
              <a:gd name="connsiteY32" fmla="*/ 133662 h 748024"/>
              <a:gd name="connsiteX33" fmla="*/ 42863 w 4614863"/>
              <a:gd name="connsiteY33" fmla="*/ 219387 h 748024"/>
              <a:gd name="connsiteX34" fmla="*/ 85725 w 4614863"/>
              <a:gd name="connsiteY34" fmla="*/ 247962 h 748024"/>
              <a:gd name="connsiteX35" fmla="*/ 100013 w 4614863"/>
              <a:gd name="connsiteY35" fmla="*/ 262249 h 74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614863" h="748024">
                <a:moveTo>
                  <a:pt x="4614863" y="262249"/>
                </a:moveTo>
                <a:cubicBezTo>
                  <a:pt x="4524375" y="395599"/>
                  <a:pt x="4438700" y="532345"/>
                  <a:pt x="4343400" y="662299"/>
                </a:cubicBezTo>
                <a:cubicBezTo>
                  <a:pt x="4317627" y="697444"/>
                  <a:pt x="4264632" y="697266"/>
                  <a:pt x="4229100" y="705162"/>
                </a:cubicBezTo>
                <a:cubicBezTo>
                  <a:pt x="4209931" y="709422"/>
                  <a:pt x="4190831" y="714054"/>
                  <a:pt x="4171950" y="719449"/>
                </a:cubicBezTo>
                <a:cubicBezTo>
                  <a:pt x="4157469" y="723586"/>
                  <a:pt x="4143943" y="731261"/>
                  <a:pt x="4129088" y="733737"/>
                </a:cubicBezTo>
                <a:cubicBezTo>
                  <a:pt x="4086548" y="740827"/>
                  <a:pt x="4043363" y="743262"/>
                  <a:pt x="4000500" y="748024"/>
                </a:cubicBezTo>
                <a:cubicBezTo>
                  <a:pt x="3681798" y="726778"/>
                  <a:pt x="3890361" y="746082"/>
                  <a:pt x="3686175" y="719449"/>
                </a:cubicBezTo>
                <a:cubicBezTo>
                  <a:pt x="3610027" y="709517"/>
                  <a:pt x="3532877" y="705934"/>
                  <a:pt x="3457575" y="690874"/>
                </a:cubicBezTo>
                <a:cubicBezTo>
                  <a:pt x="3258466" y="651052"/>
                  <a:pt x="3363100" y="666332"/>
                  <a:pt x="3143250" y="648012"/>
                </a:cubicBezTo>
                <a:cubicBezTo>
                  <a:pt x="3119438" y="643249"/>
                  <a:pt x="3095241" y="640114"/>
                  <a:pt x="3071813" y="633724"/>
                </a:cubicBezTo>
                <a:cubicBezTo>
                  <a:pt x="3042754" y="625799"/>
                  <a:pt x="3016085" y="607876"/>
                  <a:pt x="2986088" y="605149"/>
                </a:cubicBezTo>
                <a:cubicBezTo>
                  <a:pt x="2790686" y="587386"/>
                  <a:pt x="2881122" y="597387"/>
                  <a:pt x="2714625" y="576574"/>
                </a:cubicBezTo>
                <a:cubicBezTo>
                  <a:pt x="2686050" y="567049"/>
                  <a:pt x="2658121" y="555304"/>
                  <a:pt x="2628900" y="547999"/>
                </a:cubicBezTo>
                <a:cubicBezTo>
                  <a:pt x="2609850" y="543237"/>
                  <a:pt x="2590558" y="539354"/>
                  <a:pt x="2571750" y="533712"/>
                </a:cubicBezTo>
                <a:cubicBezTo>
                  <a:pt x="2542900" y="525057"/>
                  <a:pt x="2515561" y="511044"/>
                  <a:pt x="2486025" y="505137"/>
                </a:cubicBezTo>
                <a:lnTo>
                  <a:pt x="2343150" y="476562"/>
                </a:lnTo>
                <a:cubicBezTo>
                  <a:pt x="2319338" y="471799"/>
                  <a:pt x="2294751" y="469953"/>
                  <a:pt x="2271713" y="462274"/>
                </a:cubicBezTo>
                <a:cubicBezTo>
                  <a:pt x="2257425" y="457512"/>
                  <a:pt x="2243380" y="451950"/>
                  <a:pt x="2228850" y="447987"/>
                </a:cubicBezTo>
                <a:cubicBezTo>
                  <a:pt x="2190961" y="437654"/>
                  <a:pt x="2151807" y="431832"/>
                  <a:pt x="2114550" y="419412"/>
                </a:cubicBezTo>
                <a:cubicBezTo>
                  <a:pt x="2100263" y="414649"/>
                  <a:pt x="2085158" y="411859"/>
                  <a:pt x="2071688" y="405124"/>
                </a:cubicBezTo>
                <a:cubicBezTo>
                  <a:pt x="2056329" y="397445"/>
                  <a:pt x="2044517" y="383523"/>
                  <a:pt x="2028825" y="376549"/>
                </a:cubicBezTo>
                <a:cubicBezTo>
                  <a:pt x="2001300" y="364316"/>
                  <a:pt x="1969118" y="363151"/>
                  <a:pt x="1943100" y="347974"/>
                </a:cubicBezTo>
                <a:cubicBezTo>
                  <a:pt x="1885950" y="314637"/>
                  <a:pt x="1830828" y="277551"/>
                  <a:pt x="1771650" y="247962"/>
                </a:cubicBezTo>
                <a:cubicBezTo>
                  <a:pt x="1752600" y="238437"/>
                  <a:pt x="1734706" y="226122"/>
                  <a:pt x="1714500" y="219387"/>
                </a:cubicBezTo>
                <a:cubicBezTo>
                  <a:pt x="1695803" y="213155"/>
                  <a:pt x="1565027" y="181057"/>
                  <a:pt x="1528763" y="176524"/>
                </a:cubicBezTo>
                <a:cubicBezTo>
                  <a:pt x="1476566" y="169999"/>
                  <a:pt x="1423988" y="166999"/>
                  <a:pt x="1371600" y="162237"/>
                </a:cubicBezTo>
                <a:cubicBezTo>
                  <a:pt x="912275" y="9122"/>
                  <a:pt x="1496103" y="198885"/>
                  <a:pt x="28575" y="133662"/>
                </a:cubicBezTo>
                <a:cubicBezTo>
                  <a:pt x="13529" y="132993"/>
                  <a:pt x="36128" y="104270"/>
                  <a:pt x="42863" y="90799"/>
                </a:cubicBezTo>
                <a:cubicBezTo>
                  <a:pt x="50542" y="75441"/>
                  <a:pt x="58030" y="58664"/>
                  <a:pt x="71438" y="47937"/>
                </a:cubicBezTo>
                <a:cubicBezTo>
                  <a:pt x="82007" y="39481"/>
                  <a:pt x="157163" y="29161"/>
                  <a:pt x="157163" y="5074"/>
                </a:cubicBezTo>
                <a:cubicBezTo>
                  <a:pt x="157163" y="-9987"/>
                  <a:pt x="127771" y="12627"/>
                  <a:pt x="114300" y="19362"/>
                </a:cubicBezTo>
                <a:cubicBezTo>
                  <a:pt x="82192" y="35416"/>
                  <a:pt x="51144" y="63717"/>
                  <a:pt x="28575" y="90799"/>
                </a:cubicBezTo>
                <a:cubicBezTo>
                  <a:pt x="17582" y="103991"/>
                  <a:pt x="9525" y="119374"/>
                  <a:pt x="0" y="133662"/>
                </a:cubicBezTo>
                <a:cubicBezTo>
                  <a:pt x="11621" y="168522"/>
                  <a:pt x="15167" y="191691"/>
                  <a:pt x="42863" y="219387"/>
                </a:cubicBezTo>
                <a:cubicBezTo>
                  <a:pt x="55005" y="231529"/>
                  <a:pt x="71988" y="237659"/>
                  <a:pt x="85725" y="247962"/>
                </a:cubicBezTo>
                <a:cubicBezTo>
                  <a:pt x="91113" y="252003"/>
                  <a:pt x="95250" y="257487"/>
                  <a:pt x="100013" y="26224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02EABCA-C5C1-DF49-8A85-83033695B509}"/>
              </a:ext>
            </a:extLst>
          </p:cNvPr>
          <p:cNvSpPr/>
          <p:nvPr/>
        </p:nvSpPr>
        <p:spPr>
          <a:xfrm>
            <a:off x="3655027" y="2486025"/>
            <a:ext cx="2917223" cy="1100138"/>
          </a:xfrm>
          <a:custGeom>
            <a:avLst/>
            <a:gdLst>
              <a:gd name="connsiteX0" fmla="*/ 2917223 w 2917223"/>
              <a:gd name="connsiteY0" fmla="*/ 1100138 h 1100138"/>
              <a:gd name="connsiteX1" fmla="*/ 1945673 w 2917223"/>
              <a:gd name="connsiteY1" fmla="*/ 514350 h 1100138"/>
              <a:gd name="connsiteX2" fmla="*/ 1831373 w 2917223"/>
              <a:gd name="connsiteY2" fmla="*/ 485775 h 1100138"/>
              <a:gd name="connsiteX3" fmla="*/ 1717073 w 2917223"/>
              <a:gd name="connsiteY3" fmla="*/ 457200 h 1100138"/>
              <a:gd name="connsiteX4" fmla="*/ 1631348 w 2917223"/>
              <a:gd name="connsiteY4" fmla="*/ 428625 h 1100138"/>
              <a:gd name="connsiteX5" fmla="*/ 988411 w 2917223"/>
              <a:gd name="connsiteY5" fmla="*/ 400050 h 1100138"/>
              <a:gd name="connsiteX6" fmla="*/ 816961 w 2917223"/>
              <a:gd name="connsiteY6" fmla="*/ 371475 h 1100138"/>
              <a:gd name="connsiteX7" fmla="*/ 745523 w 2917223"/>
              <a:gd name="connsiteY7" fmla="*/ 342900 h 1100138"/>
              <a:gd name="connsiteX8" fmla="*/ 616936 w 2917223"/>
              <a:gd name="connsiteY8" fmla="*/ 300038 h 1100138"/>
              <a:gd name="connsiteX9" fmla="*/ 488348 w 2917223"/>
              <a:gd name="connsiteY9" fmla="*/ 257175 h 1100138"/>
              <a:gd name="connsiteX10" fmla="*/ 445486 w 2917223"/>
              <a:gd name="connsiteY10" fmla="*/ 242888 h 1100138"/>
              <a:gd name="connsiteX11" fmla="*/ 359761 w 2917223"/>
              <a:gd name="connsiteY11" fmla="*/ 200025 h 1100138"/>
              <a:gd name="connsiteX12" fmla="*/ 274036 w 2917223"/>
              <a:gd name="connsiteY12" fmla="*/ 157163 h 1100138"/>
              <a:gd name="connsiteX13" fmla="*/ 231173 w 2917223"/>
              <a:gd name="connsiteY13" fmla="*/ 128588 h 1100138"/>
              <a:gd name="connsiteX14" fmla="*/ 188311 w 2917223"/>
              <a:gd name="connsiteY14" fmla="*/ 114300 h 1100138"/>
              <a:gd name="connsiteX15" fmla="*/ 59723 w 2917223"/>
              <a:gd name="connsiteY15" fmla="*/ 42863 h 1100138"/>
              <a:gd name="connsiteX16" fmla="*/ 102586 w 2917223"/>
              <a:gd name="connsiteY16" fmla="*/ 14288 h 1100138"/>
              <a:gd name="connsiteX17" fmla="*/ 145448 w 2917223"/>
              <a:gd name="connsiteY17" fmla="*/ 0 h 1100138"/>
              <a:gd name="connsiteX18" fmla="*/ 16861 w 2917223"/>
              <a:gd name="connsiteY18" fmla="*/ 28575 h 1100138"/>
              <a:gd name="connsiteX19" fmla="*/ 31148 w 2917223"/>
              <a:gd name="connsiteY19" fmla="*/ 214313 h 1100138"/>
              <a:gd name="connsiteX20" fmla="*/ 45436 w 2917223"/>
              <a:gd name="connsiteY20" fmla="*/ 285750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223" h="1100138">
                <a:moveTo>
                  <a:pt x="2917223" y="1100138"/>
                </a:moveTo>
                <a:lnTo>
                  <a:pt x="1945673" y="514350"/>
                </a:lnTo>
                <a:cubicBezTo>
                  <a:pt x="1922381" y="500572"/>
                  <a:pt x="1848873" y="489813"/>
                  <a:pt x="1831373" y="485775"/>
                </a:cubicBezTo>
                <a:cubicBezTo>
                  <a:pt x="1793106" y="476944"/>
                  <a:pt x="1754330" y="469619"/>
                  <a:pt x="1717073" y="457200"/>
                </a:cubicBezTo>
                <a:cubicBezTo>
                  <a:pt x="1688498" y="447675"/>
                  <a:pt x="1661236" y="432361"/>
                  <a:pt x="1631348" y="428625"/>
                </a:cubicBezTo>
                <a:cubicBezTo>
                  <a:pt x="1342132" y="392474"/>
                  <a:pt x="1555430" y="415375"/>
                  <a:pt x="988411" y="400050"/>
                </a:cubicBezTo>
                <a:cubicBezTo>
                  <a:pt x="928453" y="392556"/>
                  <a:pt x="873605" y="390356"/>
                  <a:pt x="816961" y="371475"/>
                </a:cubicBezTo>
                <a:cubicBezTo>
                  <a:pt x="792630" y="363365"/>
                  <a:pt x="769626" y="351665"/>
                  <a:pt x="745523" y="342900"/>
                </a:cubicBezTo>
                <a:cubicBezTo>
                  <a:pt x="745486" y="342887"/>
                  <a:pt x="638386" y="307188"/>
                  <a:pt x="616936" y="300038"/>
                </a:cubicBezTo>
                <a:lnTo>
                  <a:pt x="488348" y="257175"/>
                </a:lnTo>
                <a:lnTo>
                  <a:pt x="445486" y="242888"/>
                </a:lnTo>
                <a:cubicBezTo>
                  <a:pt x="322645" y="160995"/>
                  <a:pt x="478067" y="259179"/>
                  <a:pt x="359761" y="200025"/>
                </a:cubicBezTo>
                <a:cubicBezTo>
                  <a:pt x="248982" y="144635"/>
                  <a:pt x="381763" y="193071"/>
                  <a:pt x="274036" y="157163"/>
                </a:cubicBezTo>
                <a:cubicBezTo>
                  <a:pt x="259748" y="147638"/>
                  <a:pt x="246532" y="136267"/>
                  <a:pt x="231173" y="128588"/>
                </a:cubicBezTo>
                <a:cubicBezTo>
                  <a:pt x="217703" y="121853"/>
                  <a:pt x="201476" y="121614"/>
                  <a:pt x="188311" y="114300"/>
                </a:cubicBezTo>
                <a:cubicBezTo>
                  <a:pt x="40934" y="32423"/>
                  <a:pt x="156708" y="75190"/>
                  <a:pt x="59723" y="42863"/>
                </a:cubicBezTo>
                <a:cubicBezTo>
                  <a:pt x="74011" y="33338"/>
                  <a:pt x="87227" y="21967"/>
                  <a:pt x="102586" y="14288"/>
                </a:cubicBezTo>
                <a:cubicBezTo>
                  <a:pt x="116056" y="7553"/>
                  <a:pt x="160508" y="0"/>
                  <a:pt x="145448" y="0"/>
                </a:cubicBezTo>
                <a:cubicBezTo>
                  <a:pt x="95161" y="0"/>
                  <a:pt x="61060" y="13842"/>
                  <a:pt x="16861" y="28575"/>
                </a:cubicBezTo>
                <a:cubicBezTo>
                  <a:pt x="-12786" y="117513"/>
                  <a:pt x="-381" y="56671"/>
                  <a:pt x="31148" y="214313"/>
                </a:cubicBezTo>
                <a:lnTo>
                  <a:pt x="45436" y="28575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F20133-4632-4245-94DD-8B87BB240E57}"/>
              </a:ext>
            </a:extLst>
          </p:cNvPr>
          <p:cNvSpPr/>
          <p:nvPr/>
        </p:nvSpPr>
        <p:spPr>
          <a:xfrm>
            <a:off x="0" y="6827837"/>
            <a:ext cx="12126912" cy="4930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latin typeface="Menlo" panose="020B0609030804020204" pitchFamily="49" charset="0"/>
              </a:rPr>
              <a:t>  HashMap&lt;String, </a:t>
            </a:r>
            <a:r>
              <a:rPr lang="en-GB" sz="2800" dirty="0" err="1">
                <a:latin typeface="Menlo" panose="020B0609030804020204" pitchFamily="49" charset="0"/>
              </a:rPr>
              <a:t>ArrayList</a:t>
            </a:r>
            <a:r>
              <a:rPr lang="en-GB" sz="2800" dirty="0">
                <a:latin typeface="Menlo" panose="020B0609030804020204" pitchFamily="49" charset="0"/>
              </a:rPr>
              <a:t>&lt;String&gt;&gt; database;</a:t>
            </a:r>
          </a:p>
        </p:txBody>
      </p:sp>
    </p:spTree>
    <p:extLst>
      <p:ext uri="{BB962C8B-B14F-4D97-AF65-F5344CB8AC3E}">
        <p14:creationId xmlns:p14="http://schemas.microsoft.com/office/powerpoint/2010/main" val="66857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A3231-7EF3-334F-865A-86C0843AAC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2" y="860424"/>
            <a:ext cx="5595270" cy="672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41B3C8-E81E-A744-902C-B64B7A58A89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08857-2C64-2145-9710-65080A655E7D}"/>
              </a:ext>
            </a:extLst>
          </p:cNvPr>
          <p:cNvSpPr txBox="1"/>
          <p:nvPr/>
        </p:nvSpPr>
        <p:spPr>
          <a:xfrm>
            <a:off x="5345112" y="1265237"/>
            <a:ext cx="453201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The user enters a 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6CA8D-5DC3-914C-87E1-2EFC2BC48BD2}"/>
              </a:ext>
            </a:extLst>
          </p:cNvPr>
          <p:cNvSpPr txBox="1"/>
          <p:nvPr/>
        </p:nvSpPr>
        <p:spPr>
          <a:xfrm>
            <a:off x="5726112" y="3627437"/>
            <a:ext cx="374570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You give the results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76CA2FB-BF94-CF42-9CE6-483D89CE57F7}"/>
              </a:ext>
            </a:extLst>
          </p:cNvPr>
          <p:cNvSpPr/>
          <p:nvPr/>
        </p:nvSpPr>
        <p:spPr>
          <a:xfrm>
            <a:off x="2200275" y="1566551"/>
            <a:ext cx="4614863" cy="748024"/>
          </a:xfrm>
          <a:custGeom>
            <a:avLst/>
            <a:gdLst>
              <a:gd name="connsiteX0" fmla="*/ 4614863 w 4614863"/>
              <a:gd name="connsiteY0" fmla="*/ 262249 h 748024"/>
              <a:gd name="connsiteX1" fmla="*/ 4343400 w 4614863"/>
              <a:gd name="connsiteY1" fmla="*/ 662299 h 748024"/>
              <a:gd name="connsiteX2" fmla="*/ 4229100 w 4614863"/>
              <a:gd name="connsiteY2" fmla="*/ 705162 h 748024"/>
              <a:gd name="connsiteX3" fmla="*/ 4171950 w 4614863"/>
              <a:gd name="connsiteY3" fmla="*/ 719449 h 748024"/>
              <a:gd name="connsiteX4" fmla="*/ 4129088 w 4614863"/>
              <a:gd name="connsiteY4" fmla="*/ 733737 h 748024"/>
              <a:gd name="connsiteX5" fmla="*/ 4000500 w 4614863"/>
              <a:gd name="connsiteY5" fmla="*/ 748024 h 748024"/>
              <a:gd name="connsiteX6" fmla="*/ 3686175 w 4614863"/>
              <a:gd name="connsiteY6" fmla="*/ 719449 h 748024"/>
              <a:gd name="connsiteX7" fmla="*/ 3457575 w 4614863"/>
              <a:gd name="connsiteY7" fmla="*/ 690874 h 748024"/>
              <a:gd name="connsiteX8" fmla="*/ 3143250 w 4614863"/>
              <a:gd name="connsiteY8" fmla="*/ 648012 h 748024"/>
              <a:gd name="connsiteX9" fmla="*/ 3071813 w 4614863"/>
              <a:gd name="connsiteY9" fmla="*/ 633724 h 748024"/>
              <a:gd name="connsiteX10" fmla="*/ 2986088 w 4614863"/>
              <a:gd name="connsiteY10" fmla="*/ 605149 h 748024"/>
              <a:gd name="connsiteX11" fmla="*/ 2714625 w 4614863"/>
              <a:gd name="connsiteY11" fmla="*/ 576574 h 748024"/>
              <a:gd name="connsiteX12" fmla="*/ 2628900 w 4614863"/>
              <a:gd name="connsiteY12" fmla="*/ 547999 h 748024"/>
              <a:gd name="connsiteX13" fmla="*/ 2571750 w 4614863"/>
              <a:gd name="connsiteY13" fmla="*/ 533712 h 748024"/>
              <a:gd name="connsiteX14" fmla="*/ 2486025 w 4614863"/>
              <a:gd name="connsiteY14" fmla="*/ 505137 h 748024"/>
              <a:gd name="connsiteX15" fmla="*/ 2343150 w 4614863"/>
              <a:gd name="connsiteY15" fmla="*/ 476562 h 748024"/>
              <a:gd name="connsiteX16" fmla="*/ 2271713 w 4614863"/>
              <a:gd name="connsiteY16" fmla="*/ 462274 h 748024"/>
              <a:gd name="connsiteX17" fmla="*/ 2228850 w 4614863"/>
              <a:gd name="connsiteY17" fmla="*/ 447987 h 748024"/>
              <a:gd name="connsiteX18" fmla="*/ 2114550 w 4614863"/>
              <a:gd name="connsiteY18" fmla="*/ 419412 h 748024"/>
              <a:gd name="connsiteX19" fmla="*/ 2071688 w 4614863"/>
              <a:gd name="connsiteY19" fmla="*/ 405124 h 748024"/>
              <a:gd name="connsiteX20" fmla="*/ 2028825 w 4614863"/>
              <a:gd name="connsiteY20" fmla="*/ 376549 h 748024"/>
              <a:gd name="connsiteX21" fmla="*/ 1943100 w 4614863"/>
              <a:gd name="connsiteY21" fmla="*/ 347974 h 748024"/>
              <a:gd name="connsiteX22" fmla="*/ 1771650 w 4614863"/>
              <a:gd name="connsiteY22" fmla="*/ 247962 h 748024"/>
              <a:gd name="connsiteX23" fmla="*/ 1714500 w 4614863"/>
              <a:gd name="connsiteY23" fmla="*/ 219387 h 748024"/>
              <a:gd name="connsiteX24" fmla="*/ 1528763 w 4614863"/>
              <a:gd name="connsiteY24" fmla="*/ 176524 h 748024"/>
              <a:gd name="connsiteX25" fmla="*/ 1371600 w 4614863"/>
              <a:gd name="connsiteY25" fmla="*/ 162237 h 748024"/>
              <a:gd name="connsiteX26" fmla="*/ 28575 w 4614863"/>
              <a:gd name="connsiteY26" fmla="*/ 133662 h 748024"/>
              <a:gd name="connsiteX27" fmla="*/ 42863 w 4614863"/>
              <a:gd name="connsiteY27" fmla="*/ 90799 h 748024"/>
              <a:gd name="connsiteX28" fmla="*/ 71438 w 4614863"/>
              <a:gd name="connsiteY28" fmla="*/ 47937 h 748024"/>
              <a:gd name="connsiteX29" fmla="*/ 157163 w 4614863"/>
              <a:gd name="connsiteY29" fmla="*/ 5074 h 748024"/>
              <a:gd name="connsiteX30" fmla="*/ 114300 w 4614863"/>
              <a:gd name="connsiteY30" fmla="*/ 19362 h 748024"/>
              <a:gd name="connsiteX31" fmla="*/ 28575 w 4614863"/>
              <a:gd name="connsiteY31" fmla="*/ 90799 h 748024"/>
              <a:gd name="connsiteX32" fmla="*/ 0 w 4614863"/>
              <a:gd name="connsiteY32" fmla="*/ 133662 h 748024"/>
              <a:gd name="connsiteX33" fmla="*/ 42863 w 4614863"/>
              <a:gd name="connsiteY33" fmla="*/ 219387 h 748024"/>
              <a:gd name="connsiteX34" fmla="*/ 85725 w 4614863"/>
              <a:gd name="connsiteY34" fmla="*/ 247962 h 748024"/>
              <a:gd name="connsiteX35" fmla="*/ 100013 w 4614863"/>
              <a:gd name="connsiteY35" fmla="*/ 262249 h 74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614863" h="748024">
                <a:moveTo>
                  <a:pt x="4614863" y="262249"/>
                </a:moveTo>
                <a:cubicBezTo>
                  <a:pt x="4524375" y="395599"/>
                  <a:pt x="4438700" y="532345"/>
                  <a:pt x="4343400" y="662299"/>
                </a:cubicBezTo>
                <a:cubicBezTo>
                  <a:pt x="4317627" y="697444"/>
                  <a:pt x="4264632" y="697266"/>
                  <a:pt x="4229100" y="705162"/>
                </a:cubicBezTo>
                <a:cubicBezTo>
                  <a:pt x="4209931" y="709422"/>
                  <a:pt x="4190831" y="714054"/>
                  <a:pt x="4171950" y="719449"/>
                </a:cubicBezTo>
                <a:cubicBezTo>
                  <a:pt x="4157469" y="723586"/>
                  <a:pt x="4143943" y="731261"/>
                  <a:pt x="4129088" y="733737"/>
                </a:cubicBezTo>
                <a:cubicBezTo>
                  <a:pt x="4086548" y="740827"/>
                  <a:pt x="4043363" y="743262"/>
                  <a:pt x="4000500" y="748024"/>
                </a:cubicBezTo>
                <a:cubicBezTo>
                  <a:pt x="3681798" y="726778"/>
                  <a:pt x="3890361" y="746082"/>
                  <a:pt x="3686175" y="719449"/>
                </a:cubicBezTo>
                <a:cubicBezTo>
                  <a:pt x="3610027" y="709517"/>
                  <a:pt x="3532877" y="705934"/>
                  <a:pt x="3457575" y="690874"/>
                </a:cubicBezTo>
                <a:cubicBezTo>
                  <a:pt x="3258466" y="651052"/>
                  <a:pt x="3363100" y="666332"/>
                  <a:pt x="3143250" y="648012"/>
                </a:cubicBezTo>
                <a:cubicBezTo>
                  <a:pt x="3119438" y="643249"/>
                  <a:pt x="3095241" y="640114"/>
                  <a:pt x="3071813" y="633724"/>
                </a:cubicBezTo>
                <a:cubicBezTo>
                  <a:pt x="3042754" y="625799"/>
                  <a:pt x="3016085" y="607876"/>
                  <a:pt x="2986088" y="605149"/>
                </a:cubicBezTo>
                <a:cubicBezTo>
                  <a:pt x="2790686" y="587386"/>
                  <a:pt x="2881122" y="597387"/>
                  <a:pt x="2714625" y="576574"/>
                </a:cubicBezTo>
                <a:cubicBezTo>
                  <a:pt x="2686050" y="567049"/>
                  <a:pt x="2658121" y="555304"/>
                  <a:pt x="2628900" y="547999"/>
                </a:cubicBezTo>
                <a:cubicBezTo>
                  <a:pt x="2609850" y="543237"/>
                  <a:pt x="2590558" y="539354"/>
                  <a:pt x="2571750" y="533712"/>
                </a:cubicBezTo>
                <a:cubicBezTo>
                  <a:pt x="2542900" y="525057"/>
                  <a:pt x="2515561" y="511044"/>
                  <a:pt x="2486025" y="505137"/>
                </a:cubicBezTo>
                <a:lnTo>
                  <a:pt x="2343150" y="476562"/>
                </a:lnTo>
                <a:cubicBezTo>
                  <a:pt x="2319338" y="471799"/>
                  <a:pt x="2294751" y="469953"/>
                  <a:pt x="2271713" y="462274"/>
                </a:cubicBezTo>
                <a:cubicBezTo>
                  <a:pt x="2257425" y="457512"/>
                  <a:pt x="2243380" y="451950"/>
                  <a:pt x="2228850" y="447987"/>
                </a:cubicBezTo>
                <a:cubicBezTo>
                  <a:pt x="2190961" y="437654"/>
                  <a:pt x="2151807" y="431832"/>
                  <a:pt x="2114550" y="419412"/>
                </a:cubicBezTo>
                <a:cubicBezTo>
                  <a:pt x="2100263" y="414649"/>
                  <a:pt x="2085158" y="411859"/>
                  <a:pt x="2071688" y="405124"/>
                </a:cubicBezTo>
                <a:cubicBezTo>
                  <a:pt x="2056329" y="397445"/>
                  <a:pt x="2044517" y="383523"/>
                  <a:pt x="2028825" y="376549"/>
                </a:cubicBezTo>
                <a:cubicBezTo>
                  <a:pt x="2001300" y="364316"/>
                  <a:pt x="1969118" y="363151"/>
                  <a:pt x="1943100" y="347974"/>
                </a:cubicBezTo>
                <a:cubicBezTo>
                  <a:pt x="1885950" y="314637"/>
                  <a:pt x="1830828" y="277551"/>
                  <a:pt x="1771650" y="247962"/>
                </a:cubicBezTo>
                <a:cubicBezTo>
                  <a:pt x="1752600" y="238437"/>
                  <a:pt x="1734706" y="226122"/>
                  <a:pt x="1714500" y="219387"/>
                </a:cubicBezTo>
                <a:cubicBezTo>
                  <a:pt x="1695803" y="213155"/>
                  <a:pt x="1565027" y="181057"/>
                  <a:pt x="1528763" y="176524"/>
                </a:cubicBezTo>
                <a:cubicBezTo>
                  <a:pt x="1476566" y="169999"/>
                  <a:pt x="1423988" y="166999"/>
                  <a:pt x="1371600" y="162237"/>
                </a:cubicBezTo>
                <a:cubicBezTo>
                  <a:pt x="912275" y="9122"/>
                  <a:pt x="1496103" y="198885"/>
                  <a:pt x="28575" y="133662"/>
                </a:cubicBezTo>
                <a:cubicBezTo>
                  <a:pt x="13529" y="132993"/>
                  <a:pt x="36128" y="104270"/>
                  <a:pt x="42863" y="90799"/>
                </a:cubicBezTo>
                <a:cubicBezTo>
                  <a:pt x="50542" y="75441"/>
                  <a:pt x="58030" y="58664"/>
                  <a:pt x="71438" y="47937"/>
                </a:cubicBezTo>
                <a:cubicBezTo>
                  <a:pt x="82007" y="39481"/>
                  <a:pt x="157163" y="29161"/>
                  <a:pt x="157163" y="5074"/>
                </a:cubicBezTo>
                <a:cubicBezTo>
                  <a:pt x="157163" y="-9987"/>
                  <a:pt x="127771" y="12627"/>
                  <a:pt x="114300" y="19362"/>
                </a:cubicBezTo>
                <a:cubicBezTo>
                  <a:pt x="82192" y="35416"/>
                  <a:pt x="51144" y="63717"/>
                  <a:pt x="28575" y="90799"/>
                </a:cubicBezTo>
                <a:cubicBezTo>
                  <a:pt x="17582" y="103991"/>
                  <a:pt x="9525" y="119374"/>
                  <a:pt x="0" y="133662"/>
                </a:cubicBezTo>
                <a:cubicBezTo>
                  <a:pt x="11621" y="168522"/>
                  <a:pt x="15167" y="191691"/>
                  <a:pt x="42863" y="219387"/>
                </a:cubicBezTo>
                <a:cubicBezTo>
                  <a:pt x="55005" y="231529"/>
                  <a:pt x="71988" y="237659"/>
                  <a:pt x="85725" y="247962"/>
                </a:cubicBezTo>
                <a:cubicBezTo>
                  <a:pt x="91113" y="252003"/>
                  <a:pt x="95250" y="257487"/>
                  <a:pt x="100013" y="26224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02EABCA-C5C1-DF49-8A85-83033695B509}"/>
              </a:ext>
            </a:extLst>
          </p:cNvPr>
          <p:cNvSpPr/>
          <p:nvPr/>
        </p:nvSpPr>
        <p:spPr>
          <a:xfrm>
            <a:off x="3655027" y="2486025"/>
            <a:ext cx="2917223" cy="1100138"/>
          </a:xfrm>
          <a:custGeom>
            <a:avLst/>
            <a:gdLst>
              <a:gd name="connsiteX0" fmla="*/ 2917223 w 2917223"/>
              <a:gd name="connsiteY0" fmla="*/ 1100138 h 1100138"/>
              <a:gd name="connsiteX1" fmla="*/ 1945673 w 2917223"/>
              <a:gd name="connsiteY1" fmla="*/ 514350 h 1100138"/>
              <a:gd name="connsiteX2" fmla="*/ 1831373 w 2917223"/>
              <a:gd name="connsiteY2" fmla="*/ 485775 h 1100138"/>
              <a:gd name="connsiteX3" fmla="*/ 1717073 w 2917223"/>
              <a:gd name="connsiteY3" fmla="*/ 457200 h 1100138"/>
              <a:gd name="connsiteX4" fmla="*/ 1631348 w 2917223"/>
              <a:gd name="connsiteY4" fmla="*/ 428625 h 1100138"/>
              <a:gd name="connsiteX5" fmla="*/ 988411 w 2917223"/>
              <a:gd name="connsiteY5" fmla="*/ 400050 h 1100138"/>
              <a:gd name="connsiteX6" fmla="*/ 816961 w 2917223"/>
              <a:gd name="connsiteY6" fmla="*/ 371475 h 1100138"/>
              <a:gd name="connsiteX7" fmla="*/ 745523 w 2917223"/>
              <a:gd name="connsiteY7" fmla="*/ 342900 h 1100138"/>
              <a:gd name="connsiteX8" fmla="*/ 616936 w 2917223"/>
              <a:gd name="connsiteY8" fmla="*/ 300038 h 1100138"/>
              <a:gd name="connsiteX9" fmla="*/ 488348 w 2917223"/>
              <a:gd name="connsiteY9" fmla="*/ 257175 h 1100138"/>
              <a:gd name="connsiteX10" fmla="*/ 445486 w 2917223"/>
              <a:gd name="connsiteY10" fmla="*/ 242888 h 1100138"/>
              <a:gd name="connsiteX11" fmla="*/ 359761 w 2917223"/>
              <a:gd name="connsiteY11" fmla="*/ 200025 h 1100138"/>
              <a:gd name="connsiteX12" fmla="*/ 274036 w 2917223"/>
              <a:gd name="connsiteY12" fmla="*/ 157163 h 1100138"/>
              <a:gd name="connsiteX13" fmla="*/ 231173 w 2917223"/>
              <a:gd name="connsiteY13" fmla="*/ 128588 h 1100138"/>
              <a:gd name="connsiteX14" fmla="*/ 188311 w 2917223"/>
              <a:gd name="connsiteY14" fmla="*/ 114300 h 1100138"/>
              <a:gd name="connsiteX15" fmla="*/ 59723 w 2917223"/>
              <a:gd name="connsiteY15" fmla="*/ 42863 h 1100138"/>
              <a:gd name="connsiteX16" fmla="*/ 102586 w 2917223"/>
              <a:gd name="connsiteY16" fmla="*/ 14288 h 1100138"/>
              <a:gd name="connsiteX17" fmla="*/ 145448 w 2917223"/>
              <a:gd name="connsiteY17" fmla="*/ 0 h 1100138"/>
              <a:gd name="connsiteX18" fmla="*/ 16861 w 2917223"/>
              <a:gd name="connsiteY18" fmla="*/ 28575 h 1100138"/>
              <a:gd name="connsiteX19" fmla="*/ 31148 w 2917223"/>
              <a:gd name="connsiteY19" fmla="*/ 214313 h 1100138"/>
              <a:gd name="connsiteX20" fmla="*/ 45436 w 2917223"/>
              <a:gd name="connsiteY20" fmla="*/ 285750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223" h="1100138">
                <a:moveTo>
                  <a:pt x="2917223" y="1100138"/>
                </a:moveTo>
                <a:lnTo>
                  <a:pt x="1945673" y="514350"/>
                </a:lnTo>
                <a:cubicBezTo>
                  <a:pt x="1922381" y="500572"/>
                  <a:pt x="1848873" y="489813"/>
                  <a:pt x="1831373" y="485775"/>
                </a:cubicBezTo>
                <a:cubicBezTo>
                  <a:pt x="1793106" y="476944"/>
                  <a:pt x="1754330" y="469619"/>
                  <a:pt x="1717073" y="457200"/>
                </a:cubicBezTo>
                <a:cubicBezTo>
                  <a:pt x="1688498" y="447675"/>
                  <a:pt x="1661236" y="432361"/>
                  <a:pt x="1631348" y="428625"/>
                </a:cubicBezTo>
                <a:cubicBezTo>
                  <a:pt x="1342132" y="392474"/>
                  <a:pt x="1555430" y="415375"/>
                  <a:pt x="988411" y="400050"/>
                </a:cubicBezTo>
                <a:cubicBezTo>
                  <a:pt x="928453" y="392556"/>
                  <a:pt x="873605" y="390356"/>
                  <a:pt x="816961" y="371475"/>
                </a:cubicBezTo>
                <a:cubicBezTo>
                  <a:pt x="792630" y="363365"/>
                  <a:pt x="769626" y="351665"/>
                  <a:pt x="745523" y="342900"/>
                </a:cubicBezTo>
                <a:cubicBezTo>
                  <a:pt x="745486" y="342887"/>
                  <a:pt x="638386" y="307188"/>
                  <a:pt x="616936" y="300038"/>
                </a:cubicBezTo>
                <a:lnTo>
                  <a:pt x="488348" y="257175"/>
                </a:lnTo>
                <a:lnTo>
                  <a:pt x="445486" y="242888"/>
                </a:lnTo>
                <a:cubicBezTo>
                  <a:pt x="322645" y="160995"/>
                  <a:pt x="478067" y="259179"/>
                  <a:pt x="359761" y="200025"/>
                </a:cubicBezTo>
                <a:cubicBezTo>
                  <a:pt x="248982" y="144635"/>
                  <a:pt x="381763" y="193071"/>
                  <a:pt x="274036" y="157163"/>
                </a:cubicBezTo>
                <a:cubicBezTo>
                  <a:pt x="259748" y="147638"/>
                  <a:pt x="246532" y="136267"/>
                  <a:pt x="231173" y="128588"/>
                </a:cubicBezTo>
                <a:cubicBezTo>
                  <a:pt x="217703" y="121853"/>
                  <a:pt x="201476" y="121614"/>
                  <a:pt x="188311" y="114300"/>
                </a:cubicBezTo>
                <a:cubicBezTo>
                  <a:pt x="40934" y="32423"/>
                  <a:pt x="156708" y="75190"/>
                  <a:pt x="59723" y="42863"/>
                </a:cubicBezTo>
                <a:cubicBezTo>
                  <a:pt x="74011" y="33338"/>
                  <a:pt x="87227" y="21967"/>
                  <a:pt x="102586" y="14288"/>
                </a:cubicBezTo>
                <a:cubicBezTo>
                  <a:pt x="116056" y="7553"/>
                  <a:pt x="160508" y="0"/>
                  <a:pt x="145448" y="0"/>
                </a:cubicBezTo>
                <a:cubicBezTo>
                  <a:pt x="95161" y="0"/>
                  <a:pt x="61060" y="13842"/>
                  <a:pt x="16861" y="28575"/>
                </a:cubicBezTo>
                <a:cubicBezTo>
                  <a:pt x="-12786" y="117513"/>
                  <a:pt x="-381" y="56671"/>
                  <a:pt x="31148" y="214313"/>
                </a:cubicBezTo>
                <a:lnTo>
                  <a:pt x="45436" y="28575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F20133-4632-4245-94DD-8B87BB240E57}"/>
              </a:ext>
            </a:extLst>
          </p:cNvPr>
          <p:cNvSpPr/>
          <p:nvPr/>
        </p:nvSpPr>
        <p:spPr>
          <a:xfrm>
            <a:off x="0" y="6827837"/>
            <a:ext cx="12126912" cy="4930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latin typeface="Menlo" panose="020B0609030804020204" pitchFamily="49" charset="0"/>
              </a:rPr>
              <a:t>  HashMap&lt;</a:t>
            </a:r>
            <a:r>
              <a:rPr lang="en-GB" sz="2800" dirty="0">
                <a:solidFill>
                  <a:srgbClr val="FF0000"/>
                </a:solidFill>
                <a:latin typeface="Menlo" panose="020B0609030804020204" pitchFamily="49" charset="0"/>
              </a:rPr>
              <a:t>String</a:t>
            </a:r>
            <a:r>
              <a:rPr lang="en-GB" sz="2800" dirty="0">
                <a:latin typeface="Menlo" panose="020B0609030804020204" pitchFamily="49" charset="0"/>
              </a:rPr>
              <a:t>, </a:t>
            </a:r>
            <a:r>
              <a:rPr lang="en-GB" sz="2800" dirty="0" err="1">
                <a:latin typeface="Menlo" panose="020B0609030804020204" pitchFamily="49" charset="0"/>
              </a:rPr>
              <a:t>ArrayList</a:t>
            </a:r>
            <a:r>
              <a:rPr lang="en-GB" sz="2800" dirty="0">
                <a:latin typeface="Menlo" panose="020B0609030804020204" pitchFamily="49" charset="0"/>
              </a:rPr>
              <a:t>&lt;String&gt;&gt; database;</a:t>
            </a:r>
          </a:p>
        </p:txBody>
      </p:sp>
    </p:spTree>
    <p:extLst>
      <p:ext uri="{BB962C8B-B14F-4D97-AF65-F5344CB8AC3E}">
        <p14:creationId xmlns:p14="http://schemas.microsoft.com/office/powerpoint/2010/main" val="36481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A3231-7EF3-334F-865A-86C0843AAC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2" y="860424"/>
            <a:ext cx="5595270" cy="672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41B3C8-E81E-A744-902C-B64B7A58A89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08857-2C64-2145-9710-65080A655E7D}"/>
              </a:ext>
            </a:extLst>
          </p:cNvPr>
          <p:cNvSpPr txBox="1"/>
          <p:nvPr/>
        </p:nvSpPr>
        <p:spPr>
          <a:xfrm>
            <a:off x="5345112" y="1265237"/>
            <a:ext cx="453201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The user enters a 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6CA8D-5DC3-914C-87E1-2EFC2BC48BD2}"/>
              </a:ext>
            </a:extLst>
          </p:cNvPr>
          <p:cNvSpPr txBox="1"/>
          <p:nvPr/>
        </p:nvSpPr>
        <p:spPr>
          <a:xfrm>
            <a:off x="5726112" y="3627437"/>
            <a:ext cx="374570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You give the results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76CA2FB-BF94-CF42-9CE6-483D89CE57F7}"/>
              </a:ext>
            </a:extLst>
          </p:cNvPr>
          <p:cNvSpPr/>
          <p:nvPr/>
        </p:nvSpPr>
        <p:spPr>
          <a:xfrm>
            <a:off x="2200275" y="1566551"/>
            <a:ext cx="4614863" cy="748024"/>
          </a:xfrm>
          <a:custGeom>
            <a:avLst/>
            <a:gdLst>
              <a:gd name="connsiteX0" fmla="*/ 4614863 w 4614863"/>
              <a:gd name="connsiteY0" fmla="*/ 262249 h 748024"/>
              <a:gd name="connsiteX1" fmla="*/ 4343400 w 4614863"/>
              <a:gd name="connsiteY1" fmla="*/ 662299 h 748024"/>
              <a:gd name="connsiteX2" fmla="*/ 4229100 w 4614863"/>
              <a:gd name="connsiteY2" fmla="*/ 705162 h 748024"/>
              <a:gd name="connsiteX3" fmla="*/ 4171950 w 4614863"/>
              <a:gd name="connsiteY3" fmla="*/ 719449 h 748024"/>
              <a:gd name="connsiteX4" fmla="*/ 4129088 w 4614863"/>
              <a:gd name="connsiteY4" fmla="*/ 733737 h 748024"/>
              <a:gd name="connsiteX5" fmla="*/ 4000500 w 4614863"/>
              <a:gd name="connsiteY5" fmla="*/ 748024 h 748024"/>
              <a:gd name="connsiteX6" fmla="*/ 3686175 w 4614863"/>
              <a:gd name="connsiteY6" fmla="*/ 719449 h 748024"/>
              <a:gd name="connsiteX7" fmla="*/ 3457575 w 4614863"/>
              <a:gd name="connsiteY7" fmla="*/ 690874 h 748024"/>
              <a:gd name="connsiteX8" fmla="*/ 3143250 w 4614863"/>
              <a:gd name="connsiteY8" fmla="*/ 648012 h 748024"/>
              <a:gd name="connsiteX9" fmla="*/ 3071813 w 4614863"/>
              <a:gd name="connsiteY9" fmla="*/ 633724 h 748024"/>
              <a:gd name="connsiteX10" fmla="*/ 2986088 w 4614863"/>
              <a:gd name="connsiteY10" fmla="*/ 605149 h 748024"/>
              <a:gd name="connsiteX11" fmla="*/ 2714625 w 4614863"/>
              <a:gd name="connsiteY11" fmla="*/ 576574 h 748024"/>
              <a:gd name="connsiteX12" fmla="*/ 2628900 w 4614863"/>
              <a:gd name="connsiteY12" fmla="*/ 547999 h 748024"/>
              <a:gd name="connsiteX13" fmla="*/ 2571750 w 4614863"/>
              <a:gd name="connsiteY13" fmla="*/ 533712 h 748024"/>
              <a:gd name="connsiteX14" fmla="*/ 2486025 w 4614863"/>
              <a:gd name="connsiteY14" fmla="*/ 505137 h 748024"/>
              <a:gd name="connsiteX15" fmla="*/ 2343150 w 4614863"/>
              <a:gd name="connsiteY15" fmla="*/ 476562 h 748024"/>
              <a:gd name="connsiteX16" fmla="*/ 2271713 w 4614863"/>
              <a:gd name="connsiteY16" fmla="*/ 462274 h 748024"/>
              <a:gd name="connsiteX17" fmla="*/ 2228850 w 4614863"/>
              <a:gd name="connsiteY17" fmla="*/ 447987 h 748024"/>
              <a:gd name="connsiteX18" fmla="*/ 2114550 w 4614863"/>
              <a:gd name="connsiteY18" fmla="*/ 419412 h 748024"/>
              <a:gd name="connsiteX19" fmla="*/ 2071688 w 4614863"/>
              <a:gd name="connsiteY19" fmla="*/ 405124 h 748024"/>
              <a:gd name="connsiteX20" fmla="*/ 2028825 w 4614863"/>
              <a:gd name="connsiteY20" fmla="*/ 376549 h 748024"/>
              <a:gd name="connsiteX21" fmla="*/ 1943100 w 4614863"/>
              <a:gd name="connsiteY21" fmla="*/ 347974 h 748024"/>
              <a:gd name="connsiteX22" fmla="*/ 1771650 w 4614863"/>
              <a:gd name="connsiteY22" fmla="*/ 247962 h 748024"/>
              <a:gd name="connsiteX23" fmla="*/ 1714500 w 4614863"/>
              <a:gd name="connsiteY23" fmla="*/ 219387 h 748024"/>
              <a:gd name="connsiteX24" fmla="*/ 1528763 w 4614863"/>
              <a:gd name="connsiteY24" fmla="*/ 176524 h 748024"/>
              <a:gd name="connsiteX25" fmla="*/ 1371600 w 4614863"/>
              <a:gd name="connsiteY25" fmla="*/ 162237 h 748024"/>
              <a:gd name="connsiteX26" fmla="*/ 28575 w 4614863"/>
              <a:gd name="connsiteY26" fmla="*/ 133662 h 748024"/>
              <a:gd name="connsiteX27" fmla="*/ 42863 w 4614863"/>
              <a:gd name="connsiteY27" fmla="*/ 90799 h 748024"/>
              <a:gd name="connsiteX28" fmla="*/ 71438 w 4614863"/>
              <a:gd name="connsiteY28" fmla="*/ 47937 h 748024"/>
              <a:gd name="connsiteX29" fmla="*/ 157163 w 4614863"/>
              <a:gd name="connsiteY29" fmla="*/ 5074 h 748024"/>
              <a:gd name="connsiteX30" fmla="*/ 114300 w 4614863"/>
              <a:gd name="connsiteY30" fmla="*/ 19362 h 748024"/>
              <a:gd name="connsiteX31" fmla="*/ 28575 w 4614863"/>
              <a:gd name="connsiteY31" fmla="*/ 90799 h 748024"/>
              <a:gd name="connsiteX32" fmla="*/ 0 w 4614863"/>
              <a:gd name="connsiteY32" fmla="*/ 133662 h 748024"/>
              <a:gd name="connsiteX33" fmla="*/ 42863 w 4614863"/>
              <a:gd name="connsiteY33" fmla="*/ 219387 h 748024"/>
              <a:gd name="connsiteX34" fmla="*/ 85725 w 4614863"/>
              <a:gd name="connsiteY34" fmla="*/ 247962 h 748024"/>
              <a:gd name="connsiteX35" fmla="*/ 100013 w 4614863"/>
              <a:gd name="connsiteY35" fmla="*/ 262249 h 74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614863" h="748024">
                <a:moveTo>
                  <a:pt x="4614863" y="262249"/>
                </a:moveTo>
                <a:cubicBezTo>
                  <a:pt x="4524375" y="395599"/>
                  <a:pt x="4438700" y="532345"/>
                  <a:pt x="4343400" y="662299"/>
                </a:cubicBezTo>
                <a:cubicBezTo>
                  <a:pt x="4317627" y="697444"/>
                  <a:pt x="4264632" y="697266"/>
                  <a:pt x="4229100" y="705162"/>
                </a:cubicBezTo>
                <a:cubicBezTo>
                  <a:pt x="4209931" y="709422"/>
                  <a:pt x="4190831" y="714054"/>
                  <a:pt x="4171950" y="719449"/>
                </a:cubicBezTo>
                <a:cubicBezTo>
                  <a:pt x="4157469" y="723586"/>
                  <a:pt x="4143943" y="731261"/>
                  <a:pt x="4129088" y="733737"/>
                </a:cubicBezTo>
                <a:cubicBezTo>
                  <a:pt x="4086548" y="740827"/>
                  <a:pt x="4043363" y="743262"/>
                  <a:pt x="4000500" y="748024"/>
                </a:cubicBezTo>
                <a:cubicBezTo>
                  <a:pt x="3681798" y="726778"/>
                  <a:pt x="3890361" y="746082"/>
                  <a:pt x="3686175" y="719449"/>
                </a:cubicBezTo>
                <a:cubicBezTo>
                  <a:pt x="3610027" y="709517"/>
                  <a:pt x="3532877" y="705934"/>
                  <a:pt x="3457575" y="690874"/>
                </a:cubicBezTo>
                <a:cubicBezTo>
                  <a:pt x="3258466" y="651052"/>
                  <a:pt x="3363100" y="666332"/>
                  <a:pt x="3143250" y="648012"/>
                </a:cubicBezTo>
                <a:cubicBezTo>
                  <a:pt x="3119438" y="643249"/>
                  <a:pt x="3095241" y="640114"/>
                  <a:pt x="3071813" y="633724"/>
                </a:cubicBezTo>
                <a:cubicBezTo>
                  <a:pt x="3042754" y="625799"/>
                  <a:pt x="3016085" y="607876"/>
                  <a:pt x="2986088" y="605149"/>
                </a:cubicBezTo>
                <a:cubicBezTo>
                  <a:pt x="2790686" y="587386"/>
                  <a:pt x="2881122" y="597387"/>
                  <a:pt x="2714625" y="576574"/>
                </a:cubicBezTo>
                <a:cubicBezTo>
                  <a:pt x="2686050" y="567049"/>
                  <a:pt x="2658121" y="555304"/>
                  <a:pt x="2628900" y="547999"/>
                </a:cubicBezTo>
                <a:cubicBezTo>
                  <a:pt x="2609850" y="543237"/>
                  <a:pt x="2590558" y="539354"/>
                  <a:pt x="2571750" y="533712"/>
                </a:cubicBezTo>
                <a:cubicBezTo>
                  <a:pt x="2542900" y="525057"/>
                  <a:pt x="2515561" y="511044"/>
                  <a:pt x="2486025" y="505137"/>
                </a:cubicBezTo>
                <a:lnTo>
                  <a:pt x="2343150" y="476562"/>
                </a:lnTo>
                <a:cubicBezTo>
                  <a:pt x="2319338" y="471799"/>
                  <a:pt x="2294751" y="469953"/>
                  <a:pt x="2271713" y="462274"/>
                </a:cubicBezTo>
                <a:cubicBezTo>
                  <a:pt x="2257425" y="457512"/>
                  <a:pt x="2243380" y="451950"/>
                  <a:pt x="2228850" y="447987"/>
                </a:cubicBezTo>
                <a:cubicBezTo>
                  <a:pt x="2190961" y="437654"/>
                  <a:pt x="2151807" y="431832"/>
                  <a:pt x="2114550" y="419412"/>
                </a:cubicBezTo>
                <a:cubicBezTo>
                  <a:pt x="2100263" y="414649"/>
                  <a:pt x="2085158" y="411859"/>
                  <a:pt x="2071688" y="405124"/>
                </a:cubicBezTo>
                <a:cubicBezTo>
                  <a:pt x="2056329" y="397445"/>
                  <a:pt x="2044517" y="383523"/>
                  <a:pt x="2028825" y="376549"/>
                </a:cubicBezTo>
                <a:cubicBezTo>
                  <a:pt x="2001300" y="364316"/>
                  <a:pt x="1969118" y="363151"/>
                  <a:pt x="1943100" y="347974"/>
                </a:cubicBezTo>
                <a:cubicBezTo>
                  <a:pt x="1885950" y="314637"/>
                  <a:pt x="1830828" y="277551"/>
                  <a:pt x="1771650" y="247962"/>
                </a:cubicBezTo>
                <a:cubicBezTo>
                  <a:pt x="1752600" y="238437"/>
                  <a:pt x="1734706" y="226122"/>
                  <a:pt x="1714500" y="219387"/>
                </a:cubicBezTo>
                <a:cubicBezTo>
                  <a:pt x="1695803" y="213155"/>
                  <a:pt x="1565027" y="181057"/>
                  <a:pt x="1528763" y="176524"/>
                </a:cubicBezTo>
                <a:cubicBezTo>
                  <a:pt x="1476566" y="169999"/>
                  <a:pt x="1423988" y="166999"/>
                  <a:pt x="1371600" y="162237"/>
                </a:cubicBezTo>
                <a:cubicBezTo>
                  <a:pt x="912275" y="9122"/>
                  <a:pt x="1496103" y="198885"/>
                  <a:pt x="28575" y="133662"/>
                </a:cubicBezTo>
                <a:cubicBezTo>
                  <a:pt x="13529" y="132993"/>
                  <a:pt x="36128" y="104270"/>
                  <a:pt x="42863" y="90799"/>
                </a:cubicBezTo>
                <a:cubicBezTo>
                  <a:pt x="50542" y="75441"/>
                  <a:pt x="58030" y="58664"/>
                  <a:pt x="71438" y="47937"/>
                </a:cubicBezTo>
                <a:cubicBezTo>
                  <a:pt x="82007" y="39481"/>
                  <a:pt x="157163" y="29161"/>
                  <a:pt x="157163" y="5074"/>
                </a:cubicBezTo>
                <a:cubicBezTo>
                  <a:pt x="157163" y="-9987"/>
                  <a:pt x="127771" y="12627"/>
                  <a:pt x="114300" y="19362"/>
                </a:cubicBezTo>
                <a:cubicBezTo>
                  <a:pt x="82192" y="35416"/>
                  <a:pt x="51144" y="63717"/>
                  <a:pt x="28575" y="90799"/>
                </a:cubicBezTo>
                <a:cubicBezTo>
                  <a:pt x="17582" y="103991"/>
                  <a:pt x="9525" y="119374"/>
                  <a:pt x="0" y="133662"/>
                </a:cubicBezTo>
                <a:cubicBezTo>
                  <a:pt x="11621" y="168522"/>
                  <a:pt x="15167" y="191691"/>
                  <a:pt x="42863" y="219387"/>
                </a:cubicBezTo>
                <a:cubicBezTo>
                  <a:pt x="55005" y="231529"/>
                  <a:pt x="71988" y="237659"/>
                  <a:pt x="85725" y="247962"/>
                </a:cubicBezTo>
                <a:cubicBezTo>
                  <a:pt x="91113" y="252003"/>
                  <a:pt x="95250" y="257487"/>
                  <a:pt x="100013" y="26224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02EABCA-C5C1-DF49-8A85-83033695B509}"/>
              </a:ext>
            </a:extLst>
          </p:cNvPr>
          <p:cNvSpPr/>
          <p:nvPr/>
        </p:nvSpPr>
        <p:spPr>
          <a:xfrm>
            <a:off x="3655027" y="2486025"/>
            <a:ext cx="2917223" cy="1100138"/>
          </a:xfrm>
          <a:custGeom>
            <a:avLst/>
            <a:gdLst>
              <a:gd name="connsiteX0" fmla="*/ 2917223 w 2917223"/>
              <a:gd name="connsiteY0" fmla="*/ 1100138 h 1100138"/>
              <a:gd name="connsiteX1" fmla="*/ 1945673 w 2917223"/>
              <a:gd name="connsiteY1" fmla="*/ 514350 h 1100138"/>
              <a:gd name="connsiteX2" fmla="*/ 1831373 w 2917223"/>
              <a:gd name="connsiteY2" fmla="*/ 485775 h 1100138"/>
              <a:gd name="connsiteX3" fmla="*/ 1717073 w 2917223"/>
              <a:gd name="connsiteY3" fmla="*/ 457200 h 1100138"/>
              <a:gd name="connsiteX4" fmla="*/ 1631348 w 2917223"/>
              <a:gd name="connsiteY4" fmla="*/ 428625 h 1100138"/>
              <a:gd name="connsiteX5" fmla="*/ 988411 w 2917223"/>
              <a:gd name="connsiteY5" fmla="*/ 400050 h 1100138"/>
              <a:gd name="connsiteX6" fmla="*/ 816961 w 2917223"/>
              <a:gd name="connsiteY6" fmla="*/ 371475 h 1100138"/>
              <a:gd name="connsiteX7" fmla="*/ 745523 w 2917223"/>
              <a:gd name="connsiteY7" fmla="*/ 342900 h 1100138"/>
              <a:gd name="connsiteX8" fmla="*/ 616936 w 2917223"/>
              <a:gd name="connsiteY8" fmla="*/ 300038 h 1100138"/>
              <a:gd name="connsiteX9" fmla="*/ 488348 w 2917223"/>
              <a:gd name="connsiteY9" fmla="*/ 257175 h 1100138"/>
              <a:gd name="connsiteX10" fmla="*/ 445486 w 2917223"/>
              <a:gd name="connsiteY10" fmla="*/ 242888 h 1100138"/>
              <a:gd name="connsiteX11" fmla="*/ 359761 w 2917223"/>
              <a:gd name="connsiteY11" fmla="*/ 200025 h 1100138"/>
              <a:gd name="connsiteX12" fmla="*/ 274036 w 2917223"/>
              <a:gd name="connsiteY12" fmla="*/ 157163 h 1100138"/>
              <a:gd name="connsiteX13" fmla="*/ 231173 w 2917223"/>
              <a:gd name="connsiteY13" fmla="*/ 128588 h 1100138"/>
              <a:gd name="connsiteX14" fmla="*/ 188311 w 2917223"/>
              <a:gd name="connsiteY14" fmla="*/ 114300 h 1100138"/>
              <a:gd name="connsiteX15" fmla="*/ 59723 w 2917223"/>
              <a:gd name="connsiteY15" fmla="*/ 42863 h 1100138"/>
              <a:gd name="connsiteX16" fmla="*/ 102586 w 2917223"/>
              <a:gd name="connsiteY16" fmla="*/ 14288 h 1100138"/>
              <a:gd name="connsiteX17" fmla="*/ 145448 w 2917223"/>
              <a:gd name="connsiteY17" fmla="*/ 0 h 1100138"/>
              <a:gd name="connsiteX18" fmla="*/ 16861 w 2917223"/>
              <a:gd name="connsiteY18" fmla="*/ 28575 h 1100138"/>
              <a:gd name="connsiteX19" fmla="*/ 31148 w 2917223"/>
              <a:gd name="connsiteY19" fmla="*/ 214313 h 1100138"/>
              <a:gd name="connsiteX20" fmla="*/ 45436 w 2917223"/>
              <a:gd name="connsiteY20" fmla="*/ 285750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223" h="1100138">
                <a:moveTo>
                  <a:pt x="2917223" y="1100138"/>
                </a:moveTo>
                <a:lnTo>
                  <a:pt x="1945673" y="514350"/>
                </a:lnTo>
                <a:cubicBezTo>
                  <a:pt x="1922381" y="500572"/>
                  <a:pt x="1848873" y="489813"/>
                  <a:pt x="1831373" y="485775"/>
                </a:cubicBezTo>
                <a:cubicBezTo>
                  <a:pt x="1793106" y="476944"/>
                  <a:pt x="1754330" y="469619"/>
                  <a:pt x="1717073" y="457200"/>
                </a:cubicBezTo>
                <a:cubicBezTo>
                  <a:pt x="1688498" y="447675"/>
                  <a:pt x="1661236" y="432361"/>
                  <a:pt x="1631348" y="428625"/>
                </a:cubicBezTo>
                <a:cubicBezTo>
                  <a:pt x="1342132" y="392474"/>
                  <a:pt x="1555430" y="415375"/>
                  <a:pt x="988411" y="400050"/>
                </a:cubicBezTo>
                <a:cubicBezTo>
                  <a:pt x="928453" y="392556"/>
                  <a:pt x="873605" y="390356"/>
                  <a:pt x="816961" y="371475"/>
                </a:cubicBezTo>
                <a:cubicBezTo>
                  <a:pt x="792630" y="363365"/>
                  <a:pt x="769626" y="351665"/>
                  <a:pt x="745523" y="342900"/>
                </a:cubicBezTo>
                <a:cubicBezTo>
                  <a:pt x="745486" y="342887"/>
                  <a:pt x="638386" y="307188"/>
                  <a:pt x="616936" y="300038"/>
                </a:cubicBezTo>
                <a:lnTo>
                  <a:pt x="488348" y="257175"/>
                </a:lnTo>
                <a:lnTo>
                  <a:pt x="445486" y="242888"/>
                </a:lnTo>
                <a:cubicBezTo>
                  <a:pt x="322645" y="160995"/>
                  <a:pt x="478067" y="259179"/>
                  <a:pt x="359761" y="200025"/>
                </a:cubicBezTo>
                <a:cubicBezTo>
                  <a:pt x="248982" y="144635"/>
                  <a:pt x="381763" y="193071"/>
                  <a:pt x="274036" y="157163"/>
                </a:cubicBezTo>
                <a:cubicBezTo>
                  <a:pt x="259748" y="147638"/>
                  <a:pt x="246532" y="136267"/>
                  <a:pt x="231173" y="128588"/>
                </a:cubicBezTo>
                <a:cubicBezTo>
                  <a:pt x="217703" y="121853"/>
                  <a:pt x="201476" y="121614"/>
                  <a:pt x="188311" y="114300"/>
                </a:cubicBezTo>
                <a:cubicBezTo>
                  <a:pt x="40934" y="32423"/>
                  <a:pt x="156708" y="75190"/>
                  <a:pt x="59723" y="42863"/>
                </a:cubicBezTo>
                <a:cubicBezTo>
                  <a:pt x="74011" y="33338"/>
                  <a:pt x="87227" y="21967"/>
                  <a:pt x="102586" y="14288"/>
                </a:cubicBezTo>
                <a:cubicBezTo>
                  <a:pt x="116056" y="7553"/>
                  <a:pt x="160508" y="0"/>
                  <a:pt x="145448" y="0"/>
                </a:cubicBezTo>
                <a:cubicBezTo>
                  <a:pt x="95161" y="0"/>
                  <a:pt x="61060" y="13842"/>
                  <a:pt x="16861" y="28575"/>
                </a:cubicBezTo>
                <a:cubicBezTo>
                  <a:pt x="-12786" y="117513"/>
                  <a:pt x="-381" y="56671"/>
                  <a:pt x="31148" y="214313"/>
                </a:cubicBezTo>
                <a:lnTo>
                  <a:pt x="45436" y="28575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F20133-4632-4245-94DD-8B87BB240E57}"/>
              </a:ext>
            </a:extLst>
          </p:cNvPr>
          <p:cNvSpPr/>
          <p:nvPr/>
        </p:nvSpPr>
        <p:spPr>
          <a:xfrm>
            <a:off x="0" y="6827837"/>
            <a:ext cx="12126912" cy="4930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latin typeface="Menlo" panose="020B0609030804020204" pitchFamily="49" charset="0"/>
              </a:rPr>
              <a:t>  HashMap&lt;String, </a:t>
            </a:r>
            <a:r>
              <a:rPr lang="en-GB" sz="2800" dirty="0" err="1">
                <a:solidFill>
                  <a:srgbClr val="FF0000"/>
                </a:solidFill>
                <a:latin typeface="Menlo" panose="020B0609030804020204" pitchFamily="49" charset="0"/>
              </a:rPr>
              <a:t>ArrayList</a:t>
            </a:r>
            <a:r>
              <a:rPr lang="en-GB" sz="2800" dirty="0">
                <a:solidFill>
                  <a:srgbClr val="FF0000"/>
                </a:solidFill>
                <a:latin typeface="Menlo" panose="020B0609030804020204" pitchFamily="49" charset="0"/>
              </a:rPr>
              <a:t>&lt;String&gt;</a:t>
            </a:r>
            <a:r>
              <a:rPr lang="en-GB" sz="2800" dirty="0">
                <a:latin typeface="Menlo" panose="020B0609030804020204" pitchFamily="49" charset="0"/>
              </a:rPr>
              <a:t>&gt; database;</a:t>
            </a:r>
          </a:p>
        </p:txBody>
      </p:sp>
    </p:spTree>
    <p:extLst>
      <p:ext uri="{BB962C8B-B14F-4D97-AF65-F5344CB8AC3E}">
        <p14:creationId xmlns:p14="http://schemas.microsoft.com/office/powerpoint/2010/main" val="70680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12464</TotalTime>
  <Words>1365</Words>
  <Application>Microsoft Macintosh PowerPoint</Application>
  <PresentationFormat>Custom</PresentationFormat>
  <Paragraphs>500</Paragraphs>
  <Slides>67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Sans</vt:lpstr>
      <vt:lpstr>DejaVu Serif</vt:lpstr>
      <vt:lpstr>Droid Sans Fallback</vt:lpstr>
      <vt:lpstr>Lohit Hindi</vt:lpstr>
      <vt:lpstr>Menlo</vt:lpstr>
      <vt:lpstr>Monaco</vt:lpstr>
      <vt:lpstr>StarSymbol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342</cp:revision>
  <cp:lastPrinted>2018-02-23T05:25:42Z</cp:lastPrinted>
  <dcterms:created xsi:type="dcterms:W3CDTF">2012-01-18T02:26:13Z</dcterms:created>
  <dcterms:modified xsi:type="dcterms:W3CDTF">2019-02-25T23:12:24Z</dcterms:modified>
</cp:coreProperties>
</file>